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564" r:id="rId3"/>
    <p:sldId id="563"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 id="297" r:id="rId45"/>
    <p:sldId id="298" r:id="rId46"/>
    <p:sldId id="299" r:id="rId47"/>
    <p:sldId id="300" r:id="rId48"/>
    <p:sldId id="301" r:id="rId49"/>
    <p:sldId id="302" r:id="rId50"/>
    <p:sldId id="303" r:id="rId51"/>
    <p:sldId id="304" r:id="rId52"/>
    <p:sldId id="305" r:id="rId53"/>
    <p:sldId id="306" r:id="rId5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7"/>
    <p:restoredTop sz="93112"/>
  </p:normalViewPr>
  <p:slideViewPr>
    <p:cSldViewPr snapToGrid="0" snapToObjects="1">
      <p:cViewPr varScale="1">
        <p:scale>
          <a:sx n="72" d="100"/>
          <a:sy n="72" d="100"/>
        </p:scale>
        <p:origin x="1308"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8751" y="1799167"/>
            <a:ext cx="8815917" cy="2497667"/>
          </a:xfrm>
        </p:spPr>
        <p:txBody>
          <a:bodyPr anchor="b">
            <a:noAutofit/>
          </a:bodyPr>
          <a:lstStyle>
            <a:lvl1pPr>
              <a:defRPr sz="6600" b="0"/>
            </a:lvl1pPr>
          </a:lstStyle>
          <a:p>
            <a:r>
              <a:rPr lang="en-US"/>
              <a:t>Click to edit Master title style</a:t>
            </a:r>
            <a:endParaRPr lang="en-US" dirty="0"/>
          </a:p>
        </p:txBody>
      </p:sp>
      <p:sp>
        <p:nvSpPr>
          <p:cNvPr id="3" name="Subtitle 2"/>
          <p:cNvSpPr>
            <a:spLocks noGrp="1"/>
          </p:cNvSpPr>
          <p:nvPr>
            <p:ph type="subTitle" idx="1"/>
          </p:nvPr>
        </p:nvSpPr>
        <p:spPr>
          <a:xfrm>
            <a:off x="158751" y="4614333"/>
            <a:ext cx="8815917" cy="1752600"/>
          </a:xfrm>
        </p:spPr>
        <p:txBody>
          <a:bodyPr>
            <a:normAutofit/>
          </a:bodyPr>
          <a:lstStyle>
            <a:lvl1pPr marL="0" indent="0" algn="ctr">
              <a:buNone/>
              <a:defRPr sz="2000" b="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6373668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68765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32833"/>
            <a:ext cx="2057400" cy="640133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1883833"/>
            <a:ext cx="6019800" cy="475033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426043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975463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1"/>
            <a:ext cx="7772400" cy="1362075"/>
          </a:xfrm>
        </p:spPr>
        <p:txBody>
          <a:bodyPr anchor="t"/>
          <a:lstStyle>
            <a:lvl1pPr algn="l">
              <a:defRPr sz="4000" b="0" cap="none"/>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7956987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05528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205528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855725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hasCustomPrompt="1"/>
          </p:nvPr>
        </p:nvSpPr>
        <p:spPr>
          <a:xfrm>
            <a:off x="457200" y="1873779"/>
            <a:ext cx="4040188" cy="639763"/>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513541"/>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hasCustomPrompt="1"/>
          </p:nvPr>
        </p:nvSpPr>
        <p:spPr>
          <a:xfrm>
            <a:off x="4645027" y="1873779"/>
            <a:ext cx="4041775" cy="639763"/>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7" y="2513541"/>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13850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1780287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072450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1854200"/>
            <a:ext cx="3008313"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7175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3016250"/>
            <a:ext cx="3008313" cy="35544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3952325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35288" y="4938183"/>
            <a:ext cx="5486400" cy="566739"/>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935288" y="750359"/>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2935288" y="5504922"/>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692699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90800" y="520699"/>
            <a:ext cx="60960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873252"/>
            <a:ext cx="8229600" cy="45614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1786276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b="0" kern="1200">
          <a:solidFill>
            <a:schemeClr val="tx1"/>
          </a:solidFill>
          <a:effectLst>
            <a:outerShdw blurRad="50800" dist="38100" dir="2700000" algn="tl" rotWithShape="0">
              <a:srgbClr val="000000">
                <a:alpha val="43000"/>
              </a:srgbClr>
            </a:outerShdw>
          </a:effectLst>
          <a:latin typeface="+mj-lt"/>
          <a:ea typeface="+mj-ea"/>
          <a:cs typeface="+mj-cs"/>
        </a:defRPr>
      </a:lvl1pPr>
    </p:titleStyle>
    <p:bodyStyle>
      <a:lvl1pPr marL="0" indent="0" algn="l" defTabSz="457200" rtl="0" eaLnBrk="1" latinLnBrk="0" hangingPunct="1">
        <a:spcBef>
          <a:spcPct val="20000"/>
        </a:spcBef>
        <a:buFontTx/>
        <a:buNone/>
        <a:defRPr sz="3200" kern="1200">
          <a:solidFill>
            <a:schemeClr val="tx1"/>
          </a:solidFill>
          <a:effectLst>
            <a:outerShdw blurRad="50800" dist="38100" dir="2700000" algn="tl" rotWithShape="0">
              <a:prstClr val="black">
                <a:alpha val="40000"/>
              </a:prstClr>
            </a:outerShdw>
          </a:effectLst>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effectLst>
            <a:outerShdw blurRad="50800" dist="38100" dir="2700000" algn="tl" rotWithShape="0">
              <a:prstClr val="black">
                <a:alpha val="40000"/>
              </a:prstClr>
            </a:outerShdw>
          </a:effectLst>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effectLst>
            <a:outerShdw blurRad="50800" dist="38100" dir="2700000" algn="tl" rotWithShape="0">
              <a:prstClr val="black">
                <a:alpha val="40000"/>
              </a:prstClr>
            </a:outerShdw>
          </a:effectLst>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effectLst>
            <a:outerShdw blurRad="50800" dist="38100" dir="2700000" algn="tl" rotWithShape="0">
              <a:prstClr val="black">
                <a:alpha val="40000"/>
              </a:prstClr>
            </a:outerShdw>
          </a:effectLst>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effectLst>
            <a:outerShdw blurRad="50800" dist="38100" dir="2700000" algn="tl" rotWithShape="0">
              <a:prstClr val="black">
                <a:alpha val="40000"/>
              </a:prstClr>
            </a:outerShdw>
          </a:effectLst>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PATHFINDER BIBLE EXPERIENCE		</a:t>
            </a:r>
          </a:p>
        </p:txBody>
      </p:sp>
      <p:sp>
        <p:nvSpPr>
          <p:cNvPr id="3" name="Subtitle 2"/>
          <p:cNvSpPr>
            <a:spLocks noGrp="1"/>
          </p:cNvSpPr>
          <p:nvPr>
            <p:ph type="subTitle" idx="1"/>
          </p:nvPr>
        </p:nvSpPr>
        <p:spPr/>
        <p:txBody>
          <a:bodyPr/>
          <a:lstStyle/>
          <a:p>
            <a:r>
              <a:rPr lang="en-US" dirty="0"/>
              <a:t>2018</a:t>
            </a:r>
          </a:p>
          <a:p>
            <a:r>
              <a:rPr lang="en-US" dirty="0"/>
              <a:t>Sample Test Questions</a:t>
            </a:r>
          </a:p>
          <a:p>
            <a:r>
              <a:rPr lang="en-US" dirty="0"/>
              <a:t>Books of Esther &amp; Daniel</a:t>
            </a:r>
          </a:p>
        </p:txBody>
      </p:sp>
    </p:spTree>
    <p:extLst>
      <p:ext uri="{BB962C8B-B14F-4D97-AF65-F5344CB8AC3E}">
        <p14:creationId xmlns:p14="http://schemas.microsoft.com/office/powerpoint/2010/main" val="2872434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QUESTION #4</a:t>
            </a:r>
          </a:p>
        </p:txBody>
      </p:sp>
      <p:sp>
        <p:nvSpPr>
          <p:cNvPr id="3" name="Content Placeholder 2"/>
          <p:cNvSpPr>
            <a:spLocks noGrp="1"/>
          </p:cNvSpPr>
          <p:nvPr>
            <p:ph idx="1"/>
          </p:nvPr>
        </p:nvSpPr>
        <p:spPr/>
        <p:txBody>
          <a:bodyPr/>
          <a:lstStyle/>
          <a:p>
            <a:r>
              <a:rPr lang="en-US" dirty="0"/>
              <a:t>(3pts) According to Daniel 5:18, Who gave Nebuchadnezzar a kingdom, majesty, glory and honor.  Be specific.</a:t>
            </a:r>
          </a:p>
          <a:p>
            <a:endParaRPr lang="en-US" dirty="0"/>
          </a:p>
          <a:p>
            <a:r>
              <a:rPr lang="es-US" dirty="0"/>
              <a:t>(3 pts.) De acuerdo a Daniel 5:18, ¿Quién dio a Nabucodonosor el reino, la grandeza, la gloria y la majestad? Ser específico.</a:t>
            </a:r>
          </a:p>
        </p:txBody>
      </p:sp>
      <p:sp>
        <p:nvSpPr>
          <p:cNvPr id="5" name="TextBox 4"/>
          <p:cNvSpPr txBox="1"/>
          <p:nvPr/>
        </p:nvSpPr>
        <p:spPr>
          <a:xfrm>
            <a:off x="7955280" y="91440"/>
            <a:ext cx="1078992" cy="1015663"/>
          </a:xfrm>
          <a:prstGeom prst="rect">
            <a:avLst/>
          </a:prstGeom>
          <a:solidFill>
            <a:srgbClr val="4F5581"/>
          </a:solidFill>
        </p:spPr>
        <p:txBody>
          <a:bodyPr wrap="none" rtlCol="0">
            <a:spAutoFit/>
          </a:bodyPr>
          <a:lstStyle/>
          <a:p>
            <a:pPr algn="ctr"/>
            <a:r>
              <a:rPr lang="en-US" sz="6000" b="1" dirty="0">
                <a:solidFill>
                  <a:srgbClr val="FFFF00"/>
                </a:solidFill>
                <a:latin typeface="Arial" panose="020B0604020202020204" pitchFamily="34" charset="0"/>
                <a:cs typeface="Arial" panose="020B0604020202020204" pitchFamily="34" charset="0"/>
              </a:rPr>
              <a:t>00</a:t>
            </a:r>
          </a:p>
        </p:txBody>
      </p:sp>
      <p:sp>
        <p:nvSpPr>
          <p:cNvPr id="6" name="TextBox 5"/>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01</a:t>
            </a:r>
          </a:p>
        </p:txBody>
      </p:sp>
      <p:sp>
        <p:nvSpPr>
          <p:cNvPr id="7" name="TextBox 6"/>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02</a:t>
            </a:r>
          </a:p>
        </p:txBody>
      </p:sp>
      <p:sp>
        <p:nvSpPr>
          <p:cNvPr id="8" name="TextBox 7"/>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03</a:t>
            </a:r>
          </a:p>
        </p:txBody>
      </p:sp>
      <p:sp>
        <p:nvSpPr>
          <p:cNvPr id="9" name="TextBox 8"/>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04</a:t>
            </a:r>
          </a:p>
        </p:txBody>
      </p:sp>
      <p:sp>
        <p:nvSpPr>
          <p:cNvPr id="10" name="TextBox 9"/>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05</a:t>
            </a:r>
          </a:p>
        </p:txBody>
      </p:sp>
      <p:sp>
        <p:nvSpPr>
          <p:cNvPr id="11" name="TextBox 10"/>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06</a:t>
            </a:r>
          </a:p>
        </p:txBody>
      </p:sp>
      <p:sp>
        <p:nvSpPr>
          <p:cNvPr id="12" name="TextBox 11"/>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07</a:t>
            </a:r>
          </a:p>
        </p:txBody>
      </p:sp>
      <p:sp>
        <p:nvSpPr>
          <p:cNvPr id="13" name="TextBox 12"/>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08</a:t>
            </a:r>
          </a:p>
        </p:txBody>
      </p:sp>
      <p:sp>
        <p:nvSpPr>
          <p:cNvPr id="14" name="TextBox 13"/>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09</a:t>
            </a:r>
          </a:p>
        </p:txBody>
      </p:sp>
      <p:sp>
        <p:nvSpPr>
          <p:cNvPr id="15" name="TextBox 14"/>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10</a:t>
            </a:r>
          </a:p>
        </p:txBody>
      </p:sp>
      <p:sp>
        <p:nvSpPr>
          <p:cNvPr id="16" name="TextBox 15"/>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11</a:t>
            </a:r>
          </a:p>
        </p:txBody>
      </p:sp>
      <p:sp>
        <p:nvSpPr>
          <p:cNvPr id="17" name="TextBox 16"/>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12</a:t>
            </a:r>
          </a:p>
        </p:txBody>
      </p:sp>
      <p:sp>
        <p:nvSpPr>
          <p:cNvPr id="18" name="TextBox 17"/>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13</a:t>
            </a:r>
          </a:p>
        </p:txBody>
      </p:sp>
      <p:sp>
        <p:nvSpPr>
          <p:cNvPr id="19" name="TextBox 18"/>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14</a:t>
            </a:r>
          </a:p>
        </p:txBody>
      </p:sp>
      <p:sp>
        <p:nvSpPr>
          <p:cNvPr id="20" name="TextBox 19"/>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15</a:t>
            </a:r>
          </a:p>
        </p:txBody>
      </p:sp>
      <p:sp>
        <p:nvSpPr>
          <p:cNvPr id="21" name="TextBox 20"/>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16</a:t>
            </a:r>
          </a:p>
        </p:txBody>
      </p:sp>
      <p:sp>
        <p:nvSpPr>
          <p:cNvPr id="22" name="TextBox 21"/>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17</a:t>
            </a:r>
          </a:p>
        </p:txBody>
      </p:sp>
      <p:sp>
        <p:nvSpPr>
          <p:cNvPr id="23" name="TextBox 22"/>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18</a:t>
            </a:r>
          </a:p>
        </p:txBody>
      </p:sp>
      <p:sp>
        <p:nvSpPr>
          <p:cNvPr id="24" name="TextBox 23"/>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19</a:t>
            </a:r>
          </a:p>
        </p:txBody>
      </p:sp>
      <p:sp>
        <p:nvSpPr>
          <p:cNvPr id="25" name="TextBox 24"/>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20</a:t>
            </a:r>
          </a:p>
        </p:txBody>
      </p:sp>
      <p:sp>
        <p:nvSpPr>
          <p:cNvPr id="26" name="TextBox 25"/>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21</a:t>
            </a:r>
          </a:p>
        </p:txBody>
      </p:sp>
      <p:sp>
        <p:nvSpPr>
          <p:cNvPr id="27" name="TextBox 26"/>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22</a:t>
            </a:r>
          </a:p>
        </p:txBody>
      </p:sp>
      <p:sp>
        <p:nvSpPr>
          <p:cNvPr id="28" name="TextBox 27"/>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23</a:t>
            </a:r>
          </a:p>
        </p:txBody>
      </p:sp>
      <p:sp>
        <p:nvSpPr>
          <p:cNvPr id="29" name="TextBox 28"/>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24</a:t>
            </a:r>
          </a:p>
        </p:txBody>
      </p:sp>
      <p:sp>
        <p:nvSpPr>
          <p:cNvPr id="30" name="TextBox 29"/>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25</a:t>
            </a:r>
          </a:p>
        </p:txBody>
      </p:sp>
      <p:sp>
        <p:nvSpPr>
          <p:cNvPr id="31" name="TextBox 30"/>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26</a:t>
            </a:r>
          </a:p>
        </p:txBody>
      </p:sp>
      <p:sp>
        <p:nvSpPr>
          <p:cNvPr id="32" name="TextBox 31"/>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27</a:t>
            </a:r>
          </a:p>
        </p:txBody>
      </p:sp>
      <p:sp>
        <p:nvSpPr>
          <p:cNvPr id="33" name="TextBox 32"/>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28</a:t>
            </a:r>
          </a:p>
        </p:txBody>
      </p:sp>
      <p:sp>
        <p:nvSpPr>
          <p:cNvPr id="34" name="TextBox 33"/>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29</a:t>
            </a:r>
          </a:p>
        </p:txBody>
      </p:sp>
      <p:sp>
        <p:nvSpPr>
          <p:cNvPr id="35" name="TextBox 34"/>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30</a:t>
            </a:r>
          </a:p>
        </p:txBody>
      </p:sp>
      <p:sp>
        <p:nvSpPr>
          <p:cNvPr id="36" name="TextBox 35"/>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31</a:t>
            </a:r>
          </a:p>
        </p:txBody>
      </p:sp>
      <p:sp>
        <p:nvSpPr>
          <p:cNvPr id="37" name="TextBox 36"/>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32</a:t>
            </a:r>
          </a:p>
        </p:txBody>
      </p:sp>
      <p:sp>
        <p:nvSpPr>
          <p:cNvPr id="38" name="TextBox 37"/>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33</a:t>
            </a:r>
          </a:p>
        </p:txBody>
      </p:sp>
      <p:sp>
        <p:nvSpPr>
          <p:cNvPr id="39" name="TextBox 38"/>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34</a:t>
            </a:r>
          </a:p>
        </p:txBody>
      </p:sp>
      <p:sp>
        <p:nvSpPr>
          <p:cNvPr id="40" name="TextBox 39"/>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35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1000"/>
                                  </p:stCondLst>
                                  <p:childTnLst>
                                    <p:set>
                                      <p:cBhvr>
                                        <p:cTn id="6" dur="1" fill="hold">
                                          <p:stCondLst>
                                            <p:cond delay="0"/>
                                          </p:stCondLst>
                                        </p:cTn>
                                        <p:tgtEl>
                                          <p:spTgt spid="40"/>
                                        </p:tgtEl>
                                        <p:attrNameLst>
                                          <p:attrName>style.visibility</p:attrName>
                                        </p:attrNameLst>
                                      </p:cBhvr>
                                      <p:to>
                                        <p:strVal val="hidden"/>
                                      </p:to>
                                    </p:set>
                                  </p:childTnLst>
                                </p:cTn>
                              </p:par>
                            </p:childTnLst>
                          </p:cTn>
                        </p:par>
                        <p:par>
                          <p:cTn id="7" fill="hold">
                            <p:stCondLst>
                              <p:cond delay="1000"/>
                            </p:stCondLst>
                            <p:childTnLst>
                              <p:par>
                                <p:cTn id="8" presetID="1" presetClass="exit" presetSubtype="0" fill="hold" grpId="0" nodeType="afterEffect">
                                  <p:stCondLst>
                                    <p:cond delay="1000"/>
                                  </p:stCondLst>
                                  <p:childTnLst>
                                    <p:set>
                                      <p:cBhvr>
                                        <p:cTn id="9" dur="1" fill="hold">
                                          <p:stCondLst>
                                            <p:cond delay="0"/>
                                          </p:stCondLst>
                                        </p:cTn>
                                        <p:tgtEl>
                                          <p:spTgt spid="39"/>
                                        </p:tgtEl>
                                        <p:attrNameLst>
                                          <p:attrName>style.visibility</p:attrName>
                                        </p:attrNameLst>
                                      </p:cBhvr>
                                      <p:to>
                                        <p:strVal val="hidden"/>
                                      </p:to>
                                    </p:set>
                                  </p:childTnLst>
                                </p:cTn>
                              </p:par>
                            </p:childTnLst>
                          </p:cTn>
                        </p:par>
                        <p:par>
                          <p:cTn id="10" fill="hold">
                            <p:stCondLst>
                              <p:cond delay="2000"/>
                            </p:stCondLst>
                            <p:childTnLst>
                              <p:par>
                                <p:cTn id="11" presetID="1" presetClass="exit" presetSubtype="0" fill="hold" grpId="0" nodeType="afterEffect">
                                  <p:stCondLst>
                                    <p:cond delay="1000"/>
                                  </p:stCondLst>
                                  <p:childTnLst>
                                    <p:set>
                                      <p:cBhvr>
                                        <p:cTn id="12" dur="1" fill="hold">
                                          <p:stCondLst>
                                            <p:cond delay="0"/>
                                          </p:stCondLst>
                                        </p:cTn>
                                        <p:tgtEl>
                                          <p:spTgt spid="38"/>
                                        </p:tgtEl>
                                        <p:attrNameLst>
                                          <p:attrName>style.visibility</p:attrName>
                                        </p:attrNameLst>
                                      </p:cBhvr>
                                      <p:to>
                                        <p:strVal val="hidden"/>
                                      </p:to>
                                    </p:set>
                                  </p:childTnLst>
                                </p:cTn>
                              </p:par>
                            </p:childTnLst>
                          </p:cTn>
                        </p:par>
                        <p:par>
                          <p:cTn id="13" fill="hold">
                            <p:stCondLst>
                              <p:cond delay="3000"/>
                            </p:stCondLst>
                            <p:childTnLst>
                              <p:par>
                                <p:cTn id="14" presetID="1" presetClass="exit" presetSubtype="0" fill="hold" grpId="0" nodeType="afterEffect">
                                  <p:stCondLst>
                                    <p:cond delay="1000"/>
                                  </p:stCondLst>
                                  <p:childTnLst>
                                    <p:set>
                                      <p:cBhvr>
                                        <p:cTn id="15" dur="1" fill="hold">
                                          <p:stCondLst>
                                            <p:cond delay="0"/>
                                          </p:stCondLst>
                                        </p:cTn>
                                        <p:tgtEl>
                                          <p:spTgt spid="37"/>
                                        </p:tgtEl>
                                        <p:attrNameLst>
                                          <p:attrName>style.visibility</p:attrName>
                                        </p:attrNameLst>
                                      </p:cBhvr>
                                      <p:to>
                                        <p:strVal val="hidden"/>
                                      </p:to>
                                    </p:set>
                                  </p:childTnLst>
                                </p:cTn>
                              </p:par>
                            </p:childTnLst>
                          </p:cTn>
                        </p:par>
                        <p:par>
                          <p:cTn id="16" fill="hold">
                            <p:stCondLst>
                              <p:cond delay="4000"/>
                            </p:stCondLst>
                            <p:childTnLst>
                              <p:par>
                                <p:cTn id="17" presetID="1" presetClass="exit" presetSubtype="0" fill="hold" grpId="0" nodeType="afterEffect">
                                  <p:stCondLst>
                                    <p:cond delay="1000"/>
                                  </p:stCondLst>
                                  <p:childTnLst>
                                    <p:set>
                                      <p:cBhvr>
                                        <p:cTn id="18" dur="1" fill="hold">
                                          <p:stCondLst>
                                            <p:cond delay="0"/>
                                          </p:stCondLst>
                                        </p:cTn>
                                        <p:tgtEl>
                                          <p:spTgt spid="36"/>
                                        </p:tgtEl>
                                        <p:attrNameLst>
                                          <p:attrName>style.visibility</p:attrName>
                                        </p:attrNameLst>
                                      </p:cBhvr>
                                      <p:to>
                                        <p:strVal val="hidden"/>
                                      </p:to>
                                    </p:set>
                                  </p:childTnLst>
                                </p:cTn>
                              </p:par>
                            </p:childTnLst>
                          </p:cTn>
                        </p:par>
                        <p:par>
                          <p:cTn id="19" fill="hold">
                            <p:stCondLst>
                              <p:cond delay="5000"/>
                            </p:stCondLst>
                            <p:childTnLst>
                              <p:par>
                                <p:cTn id="20" presetID="1" presetClass="exit" presetSubtype="0" fill="hold" grpId="0" nodeType="afterEffect">
                                  <p:stCondLst>
                                    <p:cond delay="1000"/>
                                  </p:stCondLst>
                                  <p:childTnLst>
                                    <p:set>
                                      <p:cBhvr>
                                        <p:cTn id="21" dur="1" fill="hold">
                                          <p:stCondLst>
                                            <p:cond delay="0"/>
                                          </p:stCondLst>
                                        </p:cTn>
                                        <p:tgtEl>
                                          <p:spTgt spid="35"/>
                                        </p:tgtEl>
                                        <p:attrNameLst>
                                          <p:attrName>style.visibility</p:attrName>
                                        </p:attrNameLst>
                                      </p:cBhvr>
                                      <p:to>
                                        <p:strVal val="hidden"/>
                                      </p:to>
                                    </p:set>
                                  </p:childTnLst>
                                </p:cTn>
                              </p:par>
                            </p:childTnLst>
                          </p:cTn>
                        </p:par>
                        <p:par>
                          <p:cTn id="22" fill="hold">
                            <p:stCondLst>
                              <p:cond delay="6000"/>
                            </p:stCondLst>
                            <p:childTnLst>
                              <p:par>
                                <p:cTn id="23" presetID="1" presetClass="exit" presetSubtype="0" fill="hold" grpId="0" nodeType="afterEffect">
                                  <p:stCondLst>
                                    <p:cond delay="1000"/>
                                  </p:stCondLst>
                                  <p:childTnLst>
                                    <p:set>
                                      <p:cBhvr>
                                        <p:cTn id="24" dur="1" fill="hold">
                                          <p:stCondLst>
                                            <p:cond delay="0"/>
                                          </p:stCondLst>
                                        </p:cTn>
                                        <p:tgtEl>
                                          <p:spTgt spid="34"/>
                                        </p:tgtEl>
                                        <p:attrNameLst>
                                          <p:attrName>style.visibility</p:attrName>
                                        </p:attrNameLst>
                                      </p:cBhvr>
                                      <p:to>
                                        <p:strVal val="hidden"/>
                                      </p:to>
                                    </p:set>
                                  </p:childTnLst>
                                </p:cTn>
                              </p:par>
                            </p:childTnLst>
                          </p:cTn>
                        </p:par>
                        <p:par>
                          <p:cTn id="25" fill="hold">
                            <p:stCondLst>
                              <p:cond delay="7000"/>
                            </p:stCondLst>
                            <p:childTnLst>
                              <p:par>
                                <p:cTn id="26" presetID="1" presetClass="exit" presetSubtype="0" fill="hold" grpId="0" nodeType="afterEffect">
                                  <p:stCondLst>
                                    <p:cond delay="1000"/>
                                  </p:stCondLst>
                                  <p:childTnLst>
                                    <p:set>
                                      <p:cBhvr>
                                        <p:cTn id="27" dur="1" fill="hold">
                                          <p:stCondLst>
                                            <p:cond delay="0"/>
                                          </p:stCondLst>
                                        </p:cTn>
                                        <p:tgtEl>
                                          <p:spTgt spid="33"/>
                                        </p:tgtEl>
                                        <p:attrNameLst>
                                          <p:attrName>style.visibility</p:attrName>
                                        </p:attrNameLst>
                                      </p:cBhvr>
                                      <p:to>
                                        <p:strVal val="hidden"/>
                                      </p:to>
                                    </p:set>
                                  </p:childTnLst>
                                </p:cTn>
                              </p:par>
                            </p:childTnLst>
                          </p:cTn>
                        </p:par>
                        <p:par>
                          <p:cTn id="28" fill="hold">
                            <p:stCondLst>
                              <p:cond delay="8000"/>
                            </p:stCondLst>
                            <p:childTnLst>
                              <p:par>
                                <p:cTn id="29" presetID="1" presetClass="exit" presetSubtype="0" fill="hold" grpId="0" nodeType="afterEffect">
                                  <p:stCondLst>
                                    <p:cond delay="1000"/>
                                  </p:stCondLst>
                                  <p:childTnLst>
                                    <p:set>
                                      <p:cBhvr>
                                        <p:cTn id="30" dur="1" fill="hold">
                                          <p:stCondLst>
                                            <p:cond delay="0"/>
                                          </p:stCondLst>
                                        </p:cTn>
                                        <p:tgtEl>
                                          <p:spTgt spid="32"/>
                                        </p:tgtEl>
                                        <p:attrNameLst>
                                          <p:attrName>style.visibility</p:attrName>
                                        </p:attrNameLst>
                                      </p:cBhvr>
                                      <p:to>
                                        <p:strVal val="hidden"/>
                                      </p:to>
                                    </p:set>
                                  </p:childTnLst>
                                </p:cTn>
                              </p:par>
                            </p:childTnLst>
                          </p:cTn>
                        </p:par>
                        <p:par>
                          <p:cTn id="31" fill="hold">
                            <p:stCondLst>
                              <p:cond delay="9000"/>
                            </p:stCondLst>
                            <p:childTnLst>
                              <p:par>
                                <p:cTn id="32" presetID="1" presetClass="exit" presetSubtype="0" fill="hold" grpId="0" nodeType="afterEffect">
                                  <p:stCondLst>
                                    <p:cond delay="1000"/>
                                  </p:stCondLst>
                                  <p:childTnLst>
                                    <p:set>
                                      <p:cBhvr>
                                        <p:cTn id="33" dur="1" fill="hold">
                                          <p:stCondLst>
                                            <p:cond delay="0"/>
                                          </p:stCondLst>
                                        </p:cTn>
                                        <p:tgtEl>
                                          <p:spTgt spid="31"/>
                                        </p:tgtEl>
                                        <p:attrNameLst>
                                          <p:attrName>style.visibility</p:attrName>
                                        </p:attrNameLst>
                                      </p:cBhvr>
                                      <p:to>
                                        <p:strVal val="hidden"/>
                                      </p:to>
                                    </p:set>
                                  </p:childTnLst>
                                </p:cTn>
                              </p:par>
                            </p:childTnLst>
                          </p:cTn>
                        </p:par>
                        <p:par>
                          <p:cTn id="34" fill="hold">
                            <p:stCondLst>
                              <p:cond delay="10000"/>
                            </p:stCondLst>
                            <p:childTnLst>
                              <p:par>
                                <p:cTn id="35" presetID="1" presetClass="exit" presetSubtype="0" fill="hold" grpId="0" nodeType="afterEffect">
                                  <p:stCondLst>
                                    <p:cond delay="1000"/>
                                  </p:stCondLst>
                                  <p:childTnLst>
                                    <p:set>
                                      <p:cBhvr>
                                        <p:cTn id="36" dur="1" fill="hold">
                                          <p:stCondLst>
                                            <p:cond delay="0"/>
                                          </p:stCondLst>
                                        </p:cTn>
                                        <p:tgtEl>
                                          <p:spTgt spid="30"/>
                                        </p:tgtEl>
                                        <p:attrNameLst>
                                          <p:attrName>style.visibility</p:attrName>
                                        </p:attrNameLst>
                                      </p:cBhvr>
                                      <p:to>
                                        <p:strVal val="hidden"/>
                                      </p:to>
                                    </p:set>
                                  </p:childTnLst>
                                </p:cTn>
                              </p:par>
                            </p:childTnLst>
                          </p:cTn>
                        </p:par>
                        <p:par>
                          <p:cTn id="37" fill="hold">
                            <p:stCondLst>
                              <p:cond delay="11000"/>
                            </p:stCondLst>
                            <p:childTnLst>
                              <p:par>
                                <p:cTn id="38" presetID="1" presetClass="exit" presetSubtype="0" fill="hold" grpId="0" nodeType="afterEffect">
                                  <p:stCondLst>
                                    <p:cond delay="1000"/>
                                  </p:stCondLst>
                                  <p:childTnLst>
                                    <p:set>
                                      <p:cBhvr>
                                        <p:cTn id="39" dur="1" fill="hold">
                                          <p:stCondLst>
                                            <p:cond delay="0"/>
                                          </p:stCondLst>
                                        </p:cTn>
                                        <p:tgtEl>
                                          <p:spTgt spid="29"/>
                                        </p:tgtEl>
                                        <p:attrNameLst>
                                          <p:attrName>style.visibility</p:attrName>
                                        </p:attrNameLst>
                                      </p:cBhvr>
                                      <p:to>
                                        <p:strVal val="hidden"/>
                                      </p:to>
                                    </p:set>
                                  </p:childTnLst>
                                </p:cTn>
                              </p:par>
                            </p:childTnLst>
                          </p:cTn>
                        </p:par>
                        <p:par>
                          <p:cTn id="40" fill="hold">
                            <p:stCondLst>
                              <p:cond delay="12000"/>
                            </p:stCondLst>
                            <p:childTnLst>
                              <p:par>
                                <p:cTn id="41" presetID="1" presetClass="exit" presetSubtype="0" fill="hold" grpId="0" nodeType="afterEffect">
                                  <p:stCondLst>
                                    <p:cond delay="1000"/>
                                  </p:stCondLst>
                                  <p:childTnLst>
                                    <p:set>
                                      <p:cBhvr>
                                        <p:cTn id="42" dur="1" fill="hold">
                                          <p:stCondLst>
                                            <p:cond delay="0"/>
                                          </p:stCondLst>
                                        </p:cTn>
                                        <p:tgtEl>
                                          <p:spTgt spid="28"/>
                                        </p:tgtEl>
                                        <p:attrNameLst>
                                          <p:attrName>style.visibility</p:attrName>
                                        </p:attrNameLst>
                                      </p:cBhvr>
                                      <p:to>
                                        <p:strVal val="hidden"/>
                                      </p:to>
                                    </p:set>
                                  </p:childTnLst>
                                </p:cTn>
                              </p:par>
                            </p:childTnLst>
                          </p:cTn>
                        </p:par>
                        <p:par>
                          <p:cTn id="43" fill="hold">
                            <p:stCondLst>
                              <p:cond delay="13000"/>
                            </p:stCondLst>
                            <p:childTnLst>
                              <p:par>
                                <p:cTn id="44" presetID="1" presetClass="exit" presetSubtype="0" fill="hold" grpId="0" nodeType="afterEffect">
                                  <p:stCondLst>
                                    <p:cond delay="1000"/>
                                  </p:stCondLst>
                                  <p:childTnLst>
                                    <p:set>
                                      <p:cBhvr>
                                        <p:cTn id="45" dur="1" fill="hold">
                                          <p:stCondLst>
                                            <p:cond delay="0"/>
                                          </p:stCondLst>
                                        </p:cTn>
                                        <p:tgtEl>
                                          <p:spTgt spid="27"/>
                                        </p:tgtEl>
                                        <p:attrNameLst>
                                          <p:attrName>style.visibility</p:attrName>
                                        </p:attrNameLst>
                                      </p:cBhvr>
                                      <p:to>
                                        <p:strVal val="hidden"/>
                                      </p:to>
                                    </p:set>
                                  </p:childTnLst>
                                </p:cTn>
                              </p:par>
                            </p:childTnLst>
                          </p:cTn>
                        </p:par>
                        <p:par>
                          <p:cTn id="46" fill="hold">
                            <p:stCondLst>
                              <p:cond delay="14000"/>
                            </p:stCondLst>
                            <p:childTnLst>
                              <p:par>
                                <p:cTn id="47" presetID="1" presetClass="exit" presetSubtype="0" fill="hold" grpId="0" nodeType="afterEffect">
                                  <p:stCondLst>
                                    <p:cond delay="1000"/>
                                  </p:stCondLst>
                                  <p:childTnLst>
                                    <p:set>
                                      <p:cBhvr>
                                        <p:cTn id="48" dur="1" fill="hold">
                                          <p:stCondLst>
                                            <p:cond delay="0"/>
                                          </p:stCondLst>
                                        </p:cTn>
                                        <p:tgtEl>
                                          <p:spTgt spid="26"/>
                                        </p:tgtEl>
                                        <p:attrNameLst>
                                          <p:attrName>style.visibility</p:attrName>
                                        </p:attrNameLst>
                                      </p:cBhvr>
                                      <p:to>
                                        <p:strVal val="hidden"/>
                                      </p:to>
                                    </p:set>
                                  </p:childTnLst>
                                </p:cTn>
                              </p:par>
                            </p:childTnLst>
                          </p:cTn>
                        </p:par>
                        <p:par>
                          <p:cTn id="49" fill="hold">
                            <p:stCondLst>
                              <p:cond delay="15000"/>
                            </p:stCondLst>
                            <p:childTnLst>
                              <p:par>
                                <p:cTn id="50" presetID="1" presetClass="exit" presetSubtype="0" fill="hold" grpId="0" nodeType="afterEffect">
                                  <p:stCondLst>
                                    <p:cond delay="1000"/>
                                  </p:stCondLst>
                                  <p:childTnLst>
                                    <p:set>
                                      <p:cBhvr>
                                        <p:cTn id="51" dur="1" fill="hold">
                                          <p:stCondLst>
                                            <p:cond delay="0"/>
                                          </p:stCondLst>
                                        </p:cTn>
                                        <p:tgtEl>
                                          <p:spTgt spid="25"/>
                                        </p:tgtEl>
                                        <p:attrNameLst>
                                          <p:attrName>style.visibility</p:attrName>
                                        </p:attrNameLst>
                                      </p:cBhvr>
                                      <p:to>
                                        <p:strVal val="hidden"/>
                                      </p:to>
                                    </p:set>
                                  </p:childTnLst>
                                </p:cTn>
                              </p:par>
                            </p:childTnLst>
                          </p:cTn>
                        </p:par>
                        <p:par>
                          <p:cTn id="52" fill="hold">
                            <p:stCondLst>
                              <p:cond delay="16000"/>
                            </p:stCondLst>
                            <p:childTnLst>
                              <p:par>
                                <p:cTn id="53" presetID="1" presetClass="exit" presetSubtype="0" fill="hold" grpId="0" nodeType="afterEffect">
                                  <p:stCondLst>
                                    <p:cond delay="1000"/>
                                  </p:stCondLst>
                                  <p:childTnLst>
                                    <p:set>
                                      <p:cBhvr>
                                        <p:cTn id="54" dur="1" fill="hold">
                                          <p:stCondLst>
                                            <p:cond delay="0"/>
                                          </p:stCondLst>
                                        </p:cTn>
                                        <p:tgtEl>
                                          <p:spTgt spid="24"/>
                                        </p:tgtEl>
                                        <p:attrNameLst>
                                          <p:attrName>style.visibility</p:attrName>
                                        </p:attrNameLst>
                                      </p:cBhvr>
                                      <p:to>
                                        <p:strVal val="hidden"/>
                                      </p:to>
                                    </p:set>
                                  </p:childTnLst>
                                </p:cTn>
                              </p:par>
                            </p:childTnLst>
                          </p:cTn>
                        </p:par>
                        <p:par>
                          <p:cTn id="55" fill="hold">
                            <p:stCondLst>
                              <p:cond delay="17000"/>
                            </p:stCondLst>
                            <p:childTnLst>
                              <p:par>
                                <p:cTn id="56" presetID="1" presetClass="exit" presetSubtype="0" fill="hold" grpId="0" nodeType="afterEffect">
                                  <p:stCondLst>
                                    <p:cond delay="1000"/>
                                  </p:stCondLst>
                                  <p:childTnLst>
                                    <p:set>
                                      <p:cBhvr>
                                        <p:cTn id="57" dur="1" fill="hold">
                                          <p:stCondLst>
                                            <p:cond delay="0"/>
                                          </p:stCondLst>
                                        </p:cTn>
                                        <p:tgtEl>
                                          <p:spTgt spid="23"/>
                                        </p:tgtEl>
                                        <p:attrNameLst>
                                          <p:attrName>style.visibility</p:attrName>
                                        </p:attrNameLst>
                                      </p:cBhvr>
                                      <p:to>
                                        <p:strVal val="hidden"/>
                                      </p:to>
                                    </p:set>
                                  </p:childTnLst>
                                </p:cTn>
                              </p:par>
                            </p:childTnLst>
                          </p:cTn>
                        </p:par>
                        <p:par>
                          <p:cTn id="58" fill="hold">
                            <p:stCondLst>
                              <p:cond delay="18000"/>
                            </p:stCondLst>
                            <p:childTnLst>
                              <p:par>
                                <p:cTn id="59" presetID="1" presetClass="exit" presetSubtype="0" fill="hold" grpId="0" nodeType="afterEffect">
                                  <p:stCondLst>
                                    <p:cond delay="1000"/>
                                  </p:stCondLst>
                                  <p:childTnLst>
                                    <p:set>
                                      <p:cBhvr>
                                        <p:cTn id="60" dur="1" fill="hold">
                                          <p:stCondLst>
                                            <p:cond delay="0"/>
                                          </p:stCondLst>
                                        </p:cTn>
                                        <p:tgtEl>
                                          <p:spTgt spid="22"/>
                                        </p:tgtEl>
                                        <p:attrNameLst>
                                          <p:attrName>style.visibility</p:attrName>
                                        </p:attrNameLst>
                                      </p:cBhvr>
                                      <p:to>
                                        <p:strVal val="hidden"/>
                                      </p:to>
                                    </p:set>
                                  </p:childTnLst>
                                </p:cTn>
                              </p:par>
                            </p:childTnLst>
                          </p:cTn>
                        </p:par>
                        <p:par>
                          <p:cTn id="61" fill="hold">
                            <p:stCondLst>
                              <p:cond delay="19000"/>
                            </p:stCondLst>
                            <p:childTnLst>
                              <p:par>
                                <p:cTn id="62" presetID="1" presetClass="exit" presetSubtype="0" fill="hold" grpId="0" nodeType="afterEffect">
                                  <p:stCondLst>
                                    <p:cond delay="1000"/>
                                  </p:stCondLst>
                                  <p:childTnLst>
                                    <p:set>
                                      <p:cBhvr>
                                        <p:cTn id="63" dur="1" fill="hold">
                                          <p:stCondLst>
                                            <p:cond delay="0"/>
                                          </p:stCondLst>
                                        </p:cTn>
                                        <p:tgtEl>
                                          <p:spTgt spid="21"/>
                                        </p:tgtEl>
                                        <p:attrNameLst>
                                          <p:attrName>style.visibility</p:attrName>
                                        </p:attrNameLst>
                                      </p:cBhvr>
                                      <p:to>
                                        <p:strVal val="hidden"/>
                                      </p:to>
                                    </p:set>
                                  </p:childTnLst>
                                </p:cTn>
                              </p:par>
                            </p:childTnLst>
                          </p:cTn>
                        </p:par>
                        <p:par>
                          <p:cTn id="64" fill="hold">
                            <p:stCondLst>
                              <p:cond delay="20000"/>
                            </p:stCondLst>
                            <p:childTnLst>
                              <p:par>
                                <p:cTn id="65" presetID="1" presetClass="exit" presetSubtype="0" fill="hold" grpId="0" nodeType="afterEffect">
                                  <p:stCondLst>
                                    <p:cond delay="1000"/>
                                  </p:stCondLst>
                                  <p:childTnLst>
                                    <p:set>
                                      <p:cBhvr>
                                        <p:cTn id="66" dur="1" fill="hold">
                                          <p:stCondLst>
                                            <p:cond delay="0"/>
                                          </p:stCondLst>
                                        </p:cTn>
                                        <p:tgtEl>
                                          <p:spTgt spid="20"/>
                                        </p:tgtEl>
                                        <p:attrNameLst>
                                          <p:attrName>style.visibility</p:attrName>
                                        </p:attrNameLst>
                                      </p:cBhvr>
                                      <p:to>
                                        <p:strVal val="hidden"/>
                                      </p:to>
                                    </p:set>
                                  </p:childTnLst>
                                </p:cTn>
                              </p:par>
                            </p:childTnLst>
                          </p:cTn>
                        </p:par>
                        <p:par>
                          <p:cTn id="67" fill="hold">
                            <p:stCondLst>
                              <p:cond delay="21000"/>
                            </p:stCondLst>
                            <p:childTnLst>
                              <p:par>
                                <p:cTn id="68" presetID="1" presetClass="exit" presetSubtype="0" fill="hold" grpId="0" nodeType="afterEffect">
                                  <p:stCondLst>
                                    <p:cond delay="1000"/>
                                  </p:stCondLst>
                                  <p:childTnLst>
                                    <p:set>
                                      <p:cBhvr>
                                        <p:cTn id="69" dur="1" fill="hold">
                                          <p:stCondLst>
                                            <p:cond delay="0"/>
                                          </p:stCondLst>
                                        </p:cTn>
                                        <p:tgtEl>
                                          <p:spTgt spid="19"/>
                                        </p:tgtEl>
                                        <p:attrNameLst>
                                          <p:attrName>style.visibility</p:attrName>
                                        </p:attrNameLst>
                                      </p:cBhvr>
                                      <p:to>
                                        <p:strVal val="hidden"/>
                                      </p:to>
                                    </p:set>
                                  </p:childTnLst>
                                </p:cTn>
                              </p:par>
                            </p:childTnLst>
                          </p:cTn>
                        </p:par>
                        <p:par>
                          <p:cTn id="70" fill="hold">
                            <p:stCondLst>
                              <p:cond delay="22000"/>
                            </p:stCondLst>
                            <p:childTnLst>
                              <p:par>
                                <p:cTn id="71" presetID="1" presetClass="exit" presetSubtype="0" fill="hold" grpId="0" nodeType="afterEffect">
                                  <p:stCondLst>
                                    <p:cond delay="1000"/>
                                  </p:stCondLst>
                                  <p:childTnLst>
                                    <p:set>
                                      <p:cBhvr>
                                        <p:cTn id="72" dur="1" fill="hold">
                                          <p:stCondLst>
                                            <p:cond delay="0"/>
                                          </p:stCondLst>
                                        </p:cTn>
                                        <p:tgtEl>
                                          <p:spTgt spid="18"/>
                                        </p:tgtEl>
                                        <p:attrNameLst>
                                          <p:attrName>style.visibility</p:attrName>
                                        </p:attrNameLst>
                                      </p:cBhvr>
                                      <p:to>
                                        <p:strVal val="hidden"/>
                                      </p:to>
                                    </p:set>
                                  </p:childTnLst>
                                </p:cTn>
                              </p:par>
                            </p:childTnLst>
                          </p:cTn>
                        </p:par>
                        <p:par>
                          <p:cTn id="73" fill="hold">
                            <p:stCondLst>
                              <p:cond delay="23000"/>
                            </p:stCondLst>
                            <p:childTnLst>
                              <p:par>
                                <p:cTn id="74" presetID="1" presetClass="exit" presetSubtype="0" fill="hold" grpId="0" nodeType="afterEffect">
                                  <p:stCondLst>
                                    <p:cond delay="1000"/>
                                  </p:stCondLst>
                                  <p:childTnLst>
                                    <p:set>
                                      <p:cBhvr>
                                        <p:cTn id="75" dur="1" fill="hold">
                                          <p:stCondLst>
                                            <p:cond delay="0"/>
                                          </p:stCondLst>
                                        </p:cTn>
                                        <p:tgtEl>
                                          <p:spTgt spid="17"/>
                                        </p:tgtEl>
                                        <p:attrNameLst>
                                          <p:attrName>style.visibility</p:attrName>
                                        </p:attrNameLst>
                                      </p:cBhvr>
                                      <p:to>
                                        <p:strVal val="hidden"/>
                                      </p:to>
                                    </p:set>
                                  </p:childTnLst>
                                </p:cTn>
                              </p:par>
                            </p:childTnLst>
                          </p:cTn>
                        </p:par>
                        <p:par>
                          <p:cTn id="76" fill="hold">
                            <p:stCondLst>
                              <p:cond delay="24000"/>
                            </p:stCondLst>
                            <p:childTnLst>
                              <p:par>
                                <p:cTn id="77" presetID="1" presetClass="exit" presetSubtype="0" fill="hold" grpId="0" nodeType="afterEffect">
                                  <p:stCondLst>
                                    <p:cond delay="1000"/>
                                  </p:stCondLst>
                                  <p:childTnLst>
                                    <p:set>
                                      <p:cBhvr>
                                        <p:cTn id="78" dur="1" fill="hold">
                                          <p:stCondLst>
                                            <p:cond delay="0"/>
                                          </p:stCondLst>
                                        </p:cTn>
                                        <p:tgtEl>
                                          <p:spTgt spid="16"/>
                                        </p:tgtEl>
                                        <p:attrNameLst>
                                          <p:attrName>style.visibility</p:attrName>
                                        </p:attrNameLst>
                                      </p:cBhvr>
                                      <p:to>
                                        <p:strVal val="hidden"/>
                                      </p:to>
                                    </p:set>
                                  </p:childTnLst>
                                </p:cTn>
                              </p:par>
                            </p:childTnLst>
                          </p:cTn>
                        </p:par>
                        <p:par>
                          <p:cTn id="79" fill="hold">
                            <p:stCondLst>
                              <p:cond delay="25000"/>
                            </p:stCondLst>
                            <p:childTnLst>
                              <p:par>
                                <p:cTn id="80" presetID="1" presetClass="exit" presetSubtype="0" fill="hold" grpId="0" nodeType="afterEffect">
                                  <p:stCondLst>
                                    <p:cond delay="1000"/>
                                  </p:stCondLst>
                                  <p:childTnLst>
                                    <p:set>
                                      <p:cBhvr>
                                        <p:cTn id="81" dur="1" fill="hold">
                                          <p:stCondLst>
                                            <p:cond delay="0"/>
                                          </p:stCondLst>
                                        </p:cTn>
                                        <p:tgtEl>
                                          <p:spTgt spid="15"/>
                                        </p:tgtEl>
                                        <p:attrNameLst>
                                          <p:attrName>style.visibility</p:attrName>
                                        </p:attrNameLst>
                                      </p:cBhvr>
                                      <p:to>
                                        <p:strVal val="hidden"/>
                                      </p:to>
                                    </p:set>
                                  </p:childTnLst>
                                </p:cTn>
                              </p:par>
                            </p:childTnLst>
                          </p:cTn>
                        </p:par>
                        <p:par>
                          <p:cTn id="82" fill="hold">
                            <p:stCondLst>
                              <p:cond delay="26000"/>
                            </p:stCondLst>
                            <p:childTnLst>
                              <p:par>
                                <p:cTn id="83" presetID="1" presetClass="exit" presetSubtype="0" fill="hold" grpId="0" nodeType="afterEffect">
                                  <p:stCondLst>
                                    <p:cond delay="1000"/>
                                  </p:stCondLst>
                                  <p:childTnLst>
                                    <p:set>
                                      <p:cBhvr>
                                        <p:cTn id="84" dur="1" fill="hold">
                                          <p:stCondLst>
                                            <p:cond delay="0"/>
                                          </p:stCondLst>
                                        </p:cTn>
                                        <p:tgtEl>
                                          <p:spTgt spid="14"/>
                                        </p:tgtEl>
                                        <p:attrNameLst>
                                          <p:attrName>style.visibility</p:attrName>
                                        </p:attrNameLst>
                                      </p:cBhvr>
                                      <p:to>
                                        <p:strVal val="hidden"/>
                                      </p:to>
                                    </p:set>
                                  </p:childTnLst>
                                </p:cTn>
                              </p:par>
                            </p:childTnLst>
                          </p:cTn>
                        </p:par>
                        <p:par>
                          <p:cTn id="85" fill="hold">
                            <p:stCondLst>
                              <p:cond delay="27000"/>
                            </p:stCondLst>
                            <p:childTnLst>
                              <p:par>
                                <p:cTn id="86" presetID="1" presetClass="exit" presetSubtype="0" fill="hold" grpId="0" nodeType="afterEffect">
                                  <p:stCondLst>
                                    <p:cond delay="1000"/>
                                  </p:stCondLst>
                                  <p:childTnLst>
                                    <p:set>
                                      <p:cBhvr>
                                        <p:cTn id="87" dur="1" fill="hold">
                                          <p:stCondLst>
                                            <p:cond delay="0"/>
                                          </p:stCondLst>
                                        </p:cTn>
                                        <p:tgtEl>
                                          <p:spTgt spid="13"/>
                                        </p:tgtEl>
                                        <p:attrNameLst>
                                          <p:attrName>style.visibility</p:attrName>
                                        </p:attrNameLst>
                                      </p:cBhvr>
                                      <p:to>
                                        <p:strVal val="hidden"/>
                                      </p:to>
                                    </p:set>
                                  </p:childTnLst>
                                </p:cTn>
                              </p:par>
                            </p:childTnLst>
                          </p:cTn>
                        </p:par>
                        <p:par>
                          <p:cTn id="88" fill="hold">
                            <p:stCondLst>
                              <p:cond delay="28000"/>
                            </p:stCondLst>
                            <p:childTnLst>
                              <p:par>
                                <p:cTn id="89" presetID="1" presetClass="exit" presetSubtype="0" fill="hold" grpId="0" nodeType="afterEffect">
                                  <p:stCondLst>
                                    <p:cond delay="1000"/>
                                  </p:stCondLst>
                                  <p:childTnLst>
                                    <p:set>
                                      <p:cBhvr>
                                        <p:cTn id="90" dur="1" fill="hold">
                                          <p:stCondLst>
                                            <p:cond delay="0"/>
                                          </p:stCondLst>
                                        </p:cTn>
                                        <p:tgtEl>
                                          <p:spTgt spid="12"/>
                                        </p:tgtEl>
                                        <p:attrNameLst>
                                          <p:attrName>style.visibility</p:attrName>
                                        </p:attrNameLst>
                                      </p:cBhvr>
                                      <p:to>
                                        <p:strVal val="hidden"/>
                                      </p:to>
                                    </p:set>
                                  </p:childTnLst>
                                </p:cTn>
                              </p:par>
                            </p:childTnLst>
                          </p:cTn>
                        </p:par>
                        <p:par>
                          <p:cTn id="91" fill="hold">
                            <p:stCondLst>
                              <p:cond delay="29000"/>
                            </p:stCondLst>
                            <p:childTnLst>
                              <p:par>
                                <p:cTn id="92" presetID="1" presetClass="exit" presetSubtype="0" fill="hold" grpId="0" nodeType="afterEffect">
                                  <p:stCondLst>
                                    <p:cond delay="1000"/>
                                  </p:stCondLst>
                                  <p:childTnLst>
                                    <p:set>
                                      <p:cBhvr>
                                        <p:cTn id="93" dur="1" fill="hold">
                                          <p:stCondLst>
                                            <p:cond delay="0"/>
                                          </p:stCondLst>
                                        </p:cTn>
                                        <p:tgtEl>
                                          <p:spTgt spid="11"/>
                                        </p:tgtEl>
                                        <p:attrNameLst>
                                          <p:attrName>style.visibility</p:attrName>
                                        </p:attrNameLst>
                                      </p:cBhvr>
                                      <p:to>
                                        <p:strVal val="hidden"/>
                                      </p:to>
                                    </p:set>
                                  </p:childTnLst>
                                </p:cTn>
                              </p:par>
                            </p:childTnLst>
                          </p:cTn>
                        </p:par>
                        <p:par>
                          <p:cTn id="94" fill="hold">
                            <p:stCondLst>
                              <p:cond delay="30000"/>
                            </p:stCondLst>
                            <p:childTnLst>
                              <p:par>
                                <p:cTn id="95" presetID="1" presetClass="exit" presetSubtype="0" fill="hold" grpId="0" nodeType="afterEffect">
                                  <p:stCondLst>
                                    <p:cond delay="1000"/>
                                  </p:stCondLst>
                                  <p:childTnLst>
                                    <p:set>
                                      <p:cBhvr>
                                        <p:cTn id="96" dur="1" fill="hold">
                                          <p:stCondLst>
                                            <p:cond delay="0"/>
                                          </p:stCondLst>
                                        </p:cTn>
                                        <p:tgtEl>
                                          <p:spTgt spid="10"/>
                                        </p:tgtEl>
                                        <p:attrNameLst>
                                          <p:attrName>style.visibility</p:attrName>
                                        </p:attrNameLst>
                                      </p:cBhvr>
                                      <p:to>
                                        <p:strVal val="hidden"/>
                                      </p:to>
                                    </p:set>
                                  </p:childTnLst>
                                </p:cTn>
                              </p:par>
                            </p:childTnLst>
                          </p:cTn>
                        </p:par>
                        <p:par>
                          <p:cTn id="97" fill="hold">
                            <p:stCondLst>
                              <p:cond delay="31000"/>
                            </p:stCondLst>
                            <p:childTnLst>
                              <p:par>
                                <p:cTn id="98" presetID="1" presetClass="exit" presetSubtype="0" fill="hold" grpId="0" nodeType="afterEffect">
                                  <p:stCondLst>
                                    <p:cond delay="1000"/>
                                  </p:stCondLst>
                                  <p:childTnLst>
                                    <p:set>
                                      <p:cBhvr>
                                        <p:cTn id="99" dur="1" fill="hold">
                                          <p:stCondLst>
                                            <p:cond delay="0"/>
                                          </p:stCondLst>
                                        </p:cTn>
                                        <p:tgtEl>
                                          <p:spTgt spid="9"/>
                                        </p:tgtEl>
                                        <p:attrNameLst>
                                          <p:attrName>style.visibility</p:attrName>
                                        </p:attrNameLst>
                                      </p:cBhvr>
                                      <p:to>
                                        <p:strVal val="hidden"/>
                                      </p:to>
                                    </p:set>
                                  </p:childTnLst>
                                </p:cTn>
                              </p:par>
                            </p:childTnLst>
                          </p:cTn>
                        </p:par>
                        <p:par>
                          <p:cTn id="100" fill="hold">
                            <p:stCondLst>
                              <p:cond delay="32000"/>
                            </p:stCondLst>
                            <p:childTnLst>
                              <p:par>
                                <p:cTn id="101" presetID="1" presetClass="exit" presetSubtype="0" fill="hold" grpId="0" nodeType="afterEffect">
                                  <p:stCondLst>
                                    <p:cond delay="1000"/>
                                  </p:stCondLst>
                                  <p:childTnLst>
                                    <p:set>
                                      <p:cBhvr>
                                        <p:cTn id="102" dur="1" fill="hold">
                                          <p:stCondLst>
                                            <p:cond delay="0"/>
                                          </p:stCondLst>
                                        </p:cTn>
                                        <p:tgtEl>
                                          <p:spTgt spid="8"/>
                                        </p:tgtEl>
                                        <p:attrNameLst>
                                          <p:attrName>style.visibility</p:attrName>
                                        </p:attrNameLst>
                                      </p:cBhvr>
                                      <p:to>
                                        <p:strVal val="hidden"/>
                                      </p:to>
                                    </p:set>
                                  </p:childTnLst>
                                </p:cTn>
                              </p:par>
                            </p:childTnLst>
                          </p:cTn>
                        </p:par>
                        <p:par>
                          <p:cTn id="103" fill="hold">
                            <p:stCondLst>
                              <p:cond delay="33000"/>
                            </p:stCondLst>
                            <p:childTnLst>
                              <p:par>
                                <p:cTn id="104" presetID="1" presetClass="exit" presetSubtype="0" fill="hold" grpId="0" nodeType="afterEffect">
                                  <p:stCondLst>
                                    <p:cond delay="1000"/>
                                  </p:stCondLst>
                                  <p:childTnLst>
                                    <p:set>
                                      <p:cBhvr>
                                        <p:cTn id="105" dur="1" fill="hold">
                                          <p:stCondLst>
                                            <p:cond delay="0"/>
                                          </p:stCondLst>
                                        </p:cTn>
                                        <p:tgtEl>
                                          <p:spTgt spid="7"/>
                                        </p:tgtEl>
                                        <p:attrNameLst>
                                          <p:attrName>style.visibility</p:attrName>
                                        </p:attrNameLst>
                                      </p:cBhvr>
                                      <p:to>
                                        <p:strVal val="hidden"/>
                                      </p:to>
                                    </p:set>
                                  </p:childTnLst>
                                </p:cTn>
                              </p:par>
                            </p:childTnLst>
                          </p:cTn>
                        </p:par>
                        <p:par>
                          <p:cTn id="106" fill="hold">
                            <p:stCondLst>
                              <p:cond delay="34000"/>
                            </p:stCondLst>
                            <p:childTnLst>
                              <p:par>
                                <p:cTn id="107" presetID="1" presetClass="exit" presetSubtype="0" fill="hold" grpId="0" nodeType="afterEffect">
                                  <p:stCondLst>
                                    <p:cond delay="1000"/>
                                  </p:stCondLst>
                                  <p:childTnLst>
                                    <p:set>
                                      <p:cBhvr>
                                        <p:cTn id="108" dur="1" fill="hold">
                                          <p:stCondLst>
                                            <p:cond delay="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QUESTION #4</a:t>
            </a:r>
          </a:p>
        </p:txBody>
      </p:sp>
      <p:sp>
        <p:nvSpPr>
          <p:cNvPr id="3" name="Content Placeholder 2"/>
          <p:cNvSpPr>
            <a:spLocks noGrp="1"/>
          </p:cNvSpPr>
          <p:nvPr>
            <p:ph idx="1"/>
          </p:nvPr>
        </p:nvSpPr>
        <p:spPr/>
        <p:txBody>
          <a:bodyPr/>
          <a:lstStyle/>
          <a:p>
            <a:endParaRPr lang="en-US" dirty="0"/>
          </a:p>
          <a:p>
            <a:endParaRPr lang="en-US" dirty="0"/>
          </a:p>
          <a:p>
            <a:endParaRPr lang="en-US" dirty="0"/>
          </a:p>
          <a:p>
            <a:endParaRPr lang="en-US" dirty="0"/>
          </a:p>
          <a:p>
            <a:r>
              <a:rPr lang="en-US" dirty="0"/>
              <a:t>Answer:	Most High God</a:t>
            </a:r>
          </a:p>
          <a:p>
            <a:r>
              <a:rPr lang="es-US" dirty="0"/>
              <a:t>Respuesta: El Altísimo Dios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QUESTION #5</a:t>
            </a:r>
          </a:p>
        </p:txBody>
      </p:sp>
      <p:sp>
        <p:nvSpPr>
          <p:cNvPr id="3" name="Content Placeholder 2"/>
          <p:cNvSpPr>
            <a:spLocks noGrp="1"/>
          </p:cNvSpPr>
          <p:nvPr>
            <p:ph idx="1"/>
          </p:nvPr>
        </p:nvSpPr>
        <p:spPr/>
        <p:txBody>
          <a:bodyPr/>
          <a:lstStyle/>
          <a:p>
            <a:r>
              <a:rPr lang="en-US" dirty="0"/>
              <a:t>(1pt) According to Daniel 2:24, Why did Daniel ask Arioch to take him before the king?</a:t>
            </a:r>
          </a:p>
          <a:p>
            <a:endParaRPr lang="en-US" dirty="0"/>
          </a:p>
          <a:p>
            <a:r>
              <a:rPr lang="es-US" dirty="0"/>
              <a:t>(1 pt) De acuerdo a Daniel 2:24, ¿Por qué pidió Daniel a Ario que lo llevara ante el rey?</a:t>
            </a:r>
          </a:p>
        </p:txBody>
      </p:sp>
      <p:sp>
        <p:nvSpPr>
          <p:cNvPr id="5" name="TextBox 4"/>
          <p:cNvSpPr txBox="1"/>
          <p:nvPr/>
        </p:nvSpPr>
        <p:spPr>
          <a:xfrm>
            <a:off x="7955280" y="91440"/>
            <a:ext cx="1078992" cy="1015663"/>
          </a:xfrm>
          <a:prstGeom prst="rect">
            <a:avLst/>
          </a:prstGeom>
          <a:solidFill>
            <a:srgbClr val="4F5581"/>
          </a:solidFill>
        </p:spPr>
        <p:txBody>
          <a:bodyPr wrap="none" rtlCol="0">
            <a:spAutoFit/>
          </a:bodyPr>
          <a:lstStyle/>
          <a:p>
            <a:pPr algn="ctr"/>
            <a:r>
              <a:rPr lang="en-US" sz="6000" b="1" dirty="0">
                <a:solidFill>
                  <a:srgbClr val="FFFF00"/>
                </a:solidFill>
                <a:latin typeface="Arial" panose="020B0604020202020204" pitchFamily="34" charset="0"/>
                <a:cs typeface="Arial" panose="020B0604020202020204" pitchFamily="34" charset="0"/>
              </a:rPr>
              <a:t>00</a:t>
            </a:r>
          </a:p>
        </p:txBody>
      </p:sp>
      <p:sp>
        <p:nvSpPr>
          <p:cNvPr id="6" name="TextBox 5"/>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01</a:t>
            </a:r>
          </a:p>
        </p:txBody>
      </p:sp>
      <p:sp>
        <p:nvSpPr>
          <p:cNvPr id="7" name="TextBox 6"/>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02</a:t>
            </a:r>
          </a:p>
        </p:txBody>
      </p:sp>
      <p:sp>
        <p:nvSpPr>
          <p:cNvPr id="8" name="TextBox 7"/>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03</a:t>
            </a:r>
          </a:p>
        </p:txBody>
      </p:sp>
      <p:sp>
        <p:nvSpPr>
          <p:cNvPr id="9" name="TextBox 8"/>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04</a:t>
            </a:r>
          </a:p>
        </p:txBody>
      </p:sp>
      <p:sp>
        <p:nvSpPr>
          <p:cNvPr id="10" name="TextBox 9"/>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05</a:t>
            </a:r>
          </a:p>
        </p:txBody>
      </p:sp>
      <p:sp>
        <p:nvSpPr>
          <p:cNvPr id="11" name="TextBox 10"/>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06</a:t>
            </a:r>
          </a:p>
        </p:txBody>
      </p:sp>
      <p:sp>
        <p:nvSpPr>
          <p:cNvPr id="12" name="TextBox 11"/>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07</a:t>
            </a:r>
          </a:p>
        </p:txBody>
      </p:sp>
      <p:sp>
        <p:nvSpPr>
          <p:cNvPr id="13" name="TextBox 12"/>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08</a:t>
            </a:r>
          </a:p>
        </p:txBody>
      </p:sp>
      <p:sp>
        <p:nvSpPr>
          <p:cNvPr id="14" name="TextBox 13"/>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09</a:t>
            </a:r>
          </a:p>
        </p:txBody>
      </p:sp>
      <p:sp>
        <p:nvSpPr>
          <p:cNvPr id="15" name="TextBox 14"/>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10</a:t>
            </a:r>
          </a:p>
        </p:txBody>
      </p:sp>
      <p:sp>
        <p:nvSpPr>
          <p:cNvPr id="16" name="TextBox 15"/>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11</a:t>
            </a:r>
          </a:p>
        </p:txBody>
      </p:sp>
      <p:sp>
        <p:nvSpPr>
          <p:cNvPr id="17" name="TextBox 16"/>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12</a:t>
            </a:r>
          </a:p>
        </p:txBody>
      </p:sp>
      <p:sp>
        <p:nvSpPr>
          <p:cNvPr id="18" name="TextBox 17"/>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13</a:t>
            </a:r>
          </a:p>
        </p:txBody>
      </p:sp>
      <p:sp>
        <p:nvSpPr>
          <p:cNvPr id="19" name="TextBox 18"/>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14</a:t>
            </a:r>
          </a:p>
        </p:txBody>
      </p:sp>
      <p:sp>
        <p:nvSpPr>
          <p:cNvPr id="20" name="TextBox 19"/>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15</a:t>
            </a:r>
          </a:p>
        </p:txBody>
      </p:sp>
      <p:sp>
        <p:nvSpPr>
          <p:cNvPr id="21" name="TextBox 20"/>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16</a:t>
            </a:r>
          </a:p>
        </p:txBody>
      </p:sp>
      <p:sp>
        <p:nvSpPr>
          <p:cNvPr id="22" name="TextBox 21"/>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17</a:t>
            </a:r>
          </a:p>
        </p:txBody>
      </p:sp>
      <p:sp>
        <p:nvSpPr>
          <p:cNvPr id="23" name="TextBox 22"/>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18</a:t>
            </a:r>
          </a:p>
        </p:txBody>
      </p:sp>
      <p:sp>
        <p:nvSpPr>
          <p:cNvPr id="24" name="TextBox 23"/>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19</a:t>
            </a:r>
          </a:p>
        </p:txBody>
      </p:sp>
      <p:sp>
        <p:nvSpPr>
          <p:cNvPr id="25" name="TextBox 24"/>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20</a:t>
            </a:r>
          </a:p>
        </p:txBody>
      </p:sp>
      <p:sp>
        <p:nvSpPr>
          <p:cNvPr id="26" name="TextBox 25"/>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21</a:t>
            </a:r>
          </a:p>
        </p:txBody>
      </p:sp>
      <p:sp>
        <p:nvSpPr>
          <p:cNvPr id="27" name="TextBox 26"/>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22</a:t>
            </a:r>
          </a:p>
        </p:txBody>
      </p:sp>
      <p:sp>
        <p:nvSpPr>
          <p:cNvPr id="28" name="TextBox 27"/>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23</a:t>
            </a:r>
          </a:p>
        </p:txBody>
      </p:sp>
      <p:sp>
        <p:nvSpPr>
          <p:cNvPr id="29" name="TextBox 28"/>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24</a:t>
            </a:r>
          </a:p>
        </p:txBody>
      </p:sp>
      <p:sp>
        <p:nvSpPr>
          <p:cNvPr id="30" name="TextBox 29"/>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1000"/>
                                  </p:stCondLst>
                                  <p:childTnLst>
                                    <p:set>
                                      <p:cBhvr>
                                        <p:cTn id="6" dur="1" fill="hold">
                                          <p:stCondLst>
                                            <p:cond delay="0"/>
                                          </p:stCondLst>
                                        </p:cTn>
                                        <p:tgtEl>
                                          <p:spTgt spid="30"/>
                                        </p:tgtEl>
                                        <p:attrNameLst>
                                          <p:attrName>style.visibility</p:attrName>
                                        </p:attrNameLst>
                                      </p:cBhvr>
                                      <p:to>
                                        <p:strVal val="hidden"/>
                                      </p:to>
                                    </p:set>
                                  </p:childTnLst>
                                </p:cTn>
                              </p:par>
                            </p:childTnLst>
                          </p:cTn>
                        </p:par>
                        <p:par>
                          <p:cTn id="7" fill="hold">
                            <p:stCondLst>
                              <p:cond delay="1000"/>
                            </p:stCondLst>
                            <p:childTnLst>
                              <p:par>
                                <p:cTn id="8" presetID="1" presetClass="exit" presetSubtype="0" fill="hold" grpId="0" nodeType="afterEffect">
                                  <p:stCondLst>
                                    <p:cond delay="1000"/>
                                  </p:stCondLst>
                                  <p:childTnLst>
                                    <p:set>
                                      <p:cBhvr>
                                        <p:cTn id="9" dur="1" fill="hold">
                                          <p:stCondLst>
                                            <p:cond delay="0"/>
                                          </p:stCondLst>
                                        </p:cTn>
                                        <p:tgtEl>
                                          <p:spTgt spid="29"/>
                                        </p:tgtEl>
                                        <p:attrNameLst>
                                          <p:attrName>style.visibility</p:attrName>
                                        </p:attrNameLst>
                                      </p:cBhvr>
                                      <p:to>
                                        <p:strVal val="hidden"/>
                                      </p:to>
                                    </p:set>
                                  </p:childTnLst>
                                </p:cTn>
                              </p:par>
                            </p:childTnLst>
                          </p:cTn>
                        </p:par>
                        <p:par>
                          <p:cTn id="10" fill="hold">
                            <p:stCondLst>
                              <p:cond delay="2000"/>
                            </p:stCondLst>
                            <p:childTnLst>
                              <p:par>
                                <p:cTn id="11" presetID="1" presetClass="exit" presetSubtype="0" fill="hold" grpId="0" nodeType="afterEffect">
                                  <p:stCondLst>
                                    <p:cond delay="1000"/>
                                  </p:stCondLst>
                                  <p:childTnLst>
                                    <p:set>
                                      <p:cBhvr>
                                        <p:cTn id="12" dur="1" fill="hold">
                                          <p:stCondLst>
                                            <p:cond delay="0"/>
                                          </p:stCondLst>
                                        </p:cTn>
                                        <p:tgtEl>
                                          <p:spTgt spid="28"/>
                                        </p:tgtEl>
                                        <p:attrNameLst>
                                          <p:attrName>style.visibility</p:attrName>
                                        </p:attrNameLst>
                                      </p:cBhvr>
                                      <p:to>
                                        <p:strVal val="hidden"/>
                                      </p:to>
                                    </p:set>
                                  </p:childTnLst>
                                </p:cTn>
                              </p:par>
                            </p:childTnLst>
                          </p:cTn>
                        </p:par>
                        <p:par>
                          <p:cTn id="13" fill="hold">
                            <p:stCondLst>
                              <p:cond delay="3000"/>
                            </p:stCondLst>
                            <p:childTnLst>
                              <p:par>
                                <p:cTn id="14" presetID="1" presetClass="exit" presetSubtype="0" fill="hold" grpId="0" nodeType="afterEffect">
                                  <p:stCondLst>
                                    <p:cond delay="1000"/>
                                  </p:stCondLst>
                                  <p:childTnLst>
                                    <p:set>
                                      <p:cBhvr>
                                        <p:cTn id="15" dur="1" fill="hold">
                                          <p:stCondLst>
                                            <p:cond delay="0"/>
                                          </p:stCondLst>
                                        </p:cTn>
                                        <p:tgtEl>
                                          <p:spTgt spid="27"/>
                                        </p:tgtEl>
                                        <p:attrNameLst>
                                          <p:attrName>style.visibility</p:attrName>
                                        </p:attrNameLst>
                                      </p:cBhvr>
                                      <p:to>
                                        <p:strVal val="hidden"/>
                                      </p:to>
                                    </p:set>
                                  </p:childTnLst>
                                </p:cTn>
                              </p:par>
                            </p:childTnLst>
                          </p:cTn>
                        </p:par>
                        <p:par>
                          <p:cTn id="16" fill="hold">
                            <p:stCondLst>
                              <p:cond delay="4000"/>
                            </p:stCondLst>
                            <p:childTnLst>
                              <p:par>
                                <p:cTn id="17" presetID="1" presetClass="exit" presetSubtype="0" fill="hold" grpId="0" nodeType="afterEffect">
                                  <p:stCondLst>
                                    <p:cond delay="1000"/>
                                  </p:stCondLst>
                                  <p:childTnLst>
                                    <p:set>
                                      <p:cBhvr>
                                        <p:cTn id="18" dur="1" fill="hold">
                                          <p:stCondLst>
                                            <p:cond delay="0"/>
                                          </p:stCondLst>
                                        </p:cTn>
                                        <p:tgtEl>
                                          <p:spTgt spid="26"/>
                                        </p:tgtEl>
                                        <p:attrNameLst>
                                          <p:attrName>style.visibility</p:attrName>
                                        </p:attrNameLst>
                                      </p:cBhvr>
                                      <p:to>
                                        <p:strVal val="hidden"/>
                                      </p:to>
                                    </p:set>
                                  </p:childTnLst>
                                </p:cTn>
                              </p:par>
                            </p:childTnLst>
                          </p:cTn>
                        </p:par>
                        <p:par>
                          <p:cTn id="19" fill="hold">
                            <p:stCondLst>
                              <p:cond delay="5000"/>
                            </p:stCondLst>
                            <p:childTnLst>
                              <p:par>
                                <p:cTn id="20" presetID="1" presetClass="exit" presetSubtype="0" fill="hold" grpId="0" nodeType="afterEffect">
                                  <p:stCondLst>
                                    <p:cond delay="1000"/>
                                  </p:stCondLst>
                                  <p:childTnLst>
                                    <p:set>
                                      <p:cBhvr>
                                        <p:cTn id="21" dur="1" fill="hold">
                                          <p:stCondLst>
                                            <p:cond delay="0"/>
                                          </p:stCondLst>
                                        </p:cTn>
                                        <p:tgtEl>
                                          <p:spTgt spid="25"/>
                                        </p:tgtEl>
                                        <p:attrNameLst>
                                          <p:attrName>style.visibility</p:attrName>
                                        </p:attrNameLst>
                                      </p:cBhvr>
                                      <p:to>
                                        <p:strVal val="hidden"/>
                                      </p:to>
                                    </p:set>
                                  </p:childTnLst>
                                </p:cTn>
                              </p:par>
                            </p:childTnLst>
                          </p:cTn>
                        </p:par>
                        <p:par>
                          <p:cTn id="22" fill="hold">
                            <p:stCondLst>
                              <p:cond delay="6000"/>
                            </p:stCondLst>
                            <p:childTnLst>
                              <p:par>
                                <p:cTn id="23" presetID="1" presetClass="exit" presetSubtype="0" fill="hold" grpId="0" nodeType="afterEffect">
                                  <p:stCondLst>
                                    <p:cond delay="1000"/>
                                  </p:stCondLst>
                                  <p:childTnLst>
                                    <p:set>
                                      <p:cBhvr>
                                        <p:cTn id="24" dur="1" fill="hold">
                                          <p:stCondLst>
                                            <p:cond delay="0"/>
                                          </p:stCondLst>
                                        </p:cTn>
                                        <p:tgtEl>
                                          <p:spTgt spid="24"/>
                                        </p:tgtEl>
                                        <p:attrNameLst>
                                          <p:attrName>style.visibility</p:attrName>
                                        </p:attrNameLst>
                                      </p:cBhvr>
                                      <p:to>
                                        <p:strVal val="hidden"/>
                                      </p:to>
                                    </p:set>
                                  </p:childTnLst>
                                </p:cTn>
                              </p:par>
                            </p:childTnLst>
                          </p:cTn>
                        </p:par>
                        <p:par>
                          <p:cTn id="25" fill="hold">
                            <p:stCondLst>
                              <p:cond delay="7000"/>
                            </p:stCondLst>
                            <p:childTnLst>
                              <p:par>
                                <p:cTn id="26" presetID="1" presetClass="exit" presetSubtype="0" fill="hold" grpId="0" nodeType="afterEffect">
                                  <p:stCondLst>
                                    <p:cond delay="1000"/>
                                  </p:stCondLst>
                                  <p:childTnLst>
                                    <p:set>
                                      <p:cBhvr>
                                        <p:cTn id="27" dur="1" fill="hold">
                                          <p:stCondLst>
                                            <p:cond delay="0"/>
                                          </p:stCondLst>
                                        </p:cTn>
                                        <p:tgtEl>
                                          <p:spTgt spid="23"/>
                                        </p:tgtEl>
                                        <p:attrNameLst>
                                          <p:attrName>style.visibility</p:attrName>
                                        </p:attrNameLst>
                                      </p:cBhvr>
                                      <p:to>
                                        <p:strVal val="hidden"/>
                                      </p:to>
                                    </p:set>
                                  </p:childTnLst>
                                </p:cTn>
                              </p:par>
                            </p:childTnLst>
                          </p:cTn>
                        </p:par>
                        <p:par>
                          <p:cTn id="28" fill="hold">
                            <p:stCondLst>
                              <p:cond delay="8000"/>
                            </p:stCondLst>
                            <p:childTnLst>
                              <p:par>
                                <p:cTn id="29" presetID="1" presetClass="exit" presetSubtype="0" fill="hold" grpId="0" nodeType="afterEffect">
                                  <p:stCondLst>
                                    <p:cond delay="1000"/>
                                  </p:stCondLst>
                                  <p:childTnLst>
                                    <p:set>
                                      <p:cBhvr>
                                        <p:cTn id="30" dur="1" fill="hold">
                                          <p:stCondLst>
                                            <p:cond delay="0"/>
                                          </p:stCondLst>
                                        </p:cTn>
                                        <p:tgtEl>
                                          <p:spTgt spid="22"/>
                                        </p:tgtEl>
                                        <p:attrNameLst>
                                          <p:attrName>style.visibility</p:attrName>
                                        </p:attrNameLst>
                                      </p:cBhvr>
                                      <p:to>
                                        <p:strVal val="hidden"/>
                                      </p:to>
                                    </p:set>
                                  </p:childTnLst>
                                </p:cTn>
                              </p:par>
                            </p:childTnLst>
                          </p:cTn>
                        </p:par>
                        <p:par>
                          <p:cTn id="31" fill="hold">
                            <p:stCondLst>
                              <p:cond delay="9000"/>
                            </p:stCondLst>
                            <p:childTnLst>
                              <p:par>
                                <p:cTn id="32" presetID="1" presetClass="exit" presetSubtype="0" fill="hold" grpId="0" nodeType="afterEffect">
                                  <p:stCondLst>
                                    <p:cond delay="1000"/>
                                  </p:stCondLst>
                                  <p:childTnLst>
                                    <p:set>
                                      <p:cBhvr>
                                        <p:cTn id="33" dur="1" fill="hold">
                                          <p:stCondLst>
                                            <p:cond delay="0"/>
                                          </p:stCondLst>
                                        </p:cTn>
                                        <p:tgtEl>
                                          <p:spTgt spid="21"/>
                                        </p:tgtEl>
                                        <p:attrNameLst>
                                          <p:attrName>style.visibility</p:attrName>
                                        </p:attrNameLst>
                                      </p:cBhvr>
                                      <p:to>
                                        <p:strVal val="hidden"/>
                                      </p:to>
                                    </p:set>
                                  </p:childTnLst>
                                </p:cTn>
                              </p:par>
                            </p:childTnLst>
                          </p:cTn>
                        </p:par>
                        <p:par>
                          <p:cTn id="34" fill="hold">
                            <p:stCondLst>
                              <p:cond delay="10000"/>
                            </p:stCondLst>
                            <p:childTnLst>
                              <p:par>
                                <p:cTn id="35" presetID="1" presetClass="exit" presetSubtype="0" fill="hold" grpId="0" nodeType="afterEffect">
                                  <p:stCondLst>
                                    <p:cond delay="1000"/>
                                  </p:stCondLst>
                                  <p:childTnLst>
                                    <p:set>
                                      <p:cBhvr>
                                        <p:cTn id="36" dur="1" fill="hold">
                                          <p:stCondLst>
                                            <p:cond delay="0"/>
                                          </p:stCondLst>
                                        </p:cTn>
                                        <p:tgtEl>
                                          <p:spTgt spid="20"/>
                                        </p:tgtEl>
                                        <p:attrNameLst>
                                          <p:attrName>style.visibility</p:attrName>
                                        </p:attrNameLst>
                                      </p:cBhvr>
                                      <p:to>
                                        <p:strVal val="hidden"/>
                                      </p:to>
                                    </p:set>
                                  </p:childTnLst>
                                </p:cTn>
                              </p:par>
                            </p:childTnLst>
                          </p:cTn>
                        </p:par>
                        <p:par>
                          <p:cTn id="37" fill="hold">
                            <p:stCondLst>
                              <p:cond delay="11000"/>
                            </p:stCondLst>
                            <p:childTnLst>
                              <p:par>
                                <p:cTn id="38" presetID="1" presetClass="exit" presetSubtype="0" fill="hold" grpId="0" nodeType="afterEffect">
                                  <p:stCondLst>
                                    <p:cond delay="1000"/>
                                  </p:stCondLst>
                                  <p:childTnLst>
                                    <p:set>
                                      <p:cBhvr>
                                        <p:cTn id="39" dur="1" fill="hold">
                                          <p:stCondLst>
                                            <p:cond delay="0"/>
                                          </p:stCondLst>
                                        </p:cTn>
                                        <p:tgtEl>
                                          <p:spTgt spid="19"/>
                                        </p:tgtEl>
                                        <p:attrNameLst>
                                          <p:attrName>style.visibility</p:attrName>
                                        </p:attrNameLst>
                                      </p:cBhvr>
                                      <p:to>
                                        <p:strVal val="hidden"/>
                                      </p:to>
                                    </p:set>
                                  </p:childTnLst>
                                </p:cTn>
                              </p:par>
                            </p:childTnLst>
                          </p:cTn>
                        </p:par>
                        <p:par>
                          <p:cTn id="40" fill="hold">
                            <p:stCondLst>
                              <p:cond delay="12000"/>
                            </p:stCondLst>
                            <p:childTnLst>
                              <p:par>
                                <p:cTn id="41" presetID="1" presetClass="exit" presetSubtype="0" fill="hold" grpId="0" nodeType="afterEffect">
                                  <p:stCondLst>
                                    <p:cond delay="1000"/>
                                  </p:stCondLst>
                                  <p:childTnLst>
                                    <p:set>
                                      <p:cBhvr>
                                        <p:cTn id="42" dur="1" fill="hold">
                                          <p:stCondLst>
                                            <p:cond delay="0"/>
                                          </p:stCondLst>
                                        </p:cTn>
                                        <p:tgtEl>
                                          <p:spTgt spid="18"/>
                                        </p:tgtEl>
                                        <p:attrNameLst>
                                          <p:attrName>style.visibility</p:attrName>
                                        </p:attrNameLst>
                                      </p:cBhvr>
                                      <p:to>
                                        <p:strVal val="hidden"/>
                                      </p:to>
                                    </p:set>
                                  </p:childTnLst>
                                </p:cTn>
                              </p:par>
                            </p:childTnLst>
                          </p:cTn>
                        </p:par>
                        <p:par>
                          <p:cTn id="43" fill="hold">
                            <p:stCondLst>
                              <p:cond delay="13000"/>
                            </p:stCondLst>
                            <p:childTnLst>
                              <p:par>
                                <p:cTn id="44" presetID="1" presetClass="exit" presetSubtype="0" fill="hold" grpId="0" nodeType="afterEffect">
                                  <p:stCondLst>
                                    <p:cond delay="1000"/>
                                  </p:stCondLst>
                                  <p:childTnLst>
                                    <p:set>
                                      <p:cBhvr>
                                        <p:cTn id="45" dur="1" fill="hold">
                                          <p:stCondLst>
                                            <p:cond delay="0"/>
                                          </p:stCondLst>
                                        </p:cTn>
                                        <p:tgtEl>
                                          <p:spTgt spid="17"/>
                                        </p:tgtEl>
                                        <p:attrNameLst>
                                          <p:attrName>style.visibility</p:attrName>
                                        </p:attrNameLst>
                                      </p:cBhvr>
                                      <p:to>
                                        <p:strVal val="hidden"/>
                                      </p:to>
                                    </p:set>
                                  </p:childTnLst>
                                </p:cTn>
                              </p:par>
                            </p:childTnLst>
                          </p:cTn>
                        </p:par>
                        <p:par>
                          <p:cTn id="46" fill="hold">
                            <p:stCondLst>
                              <p:cond delay="14000"/>
                            </p:stCondLst>
                            <p:childTnLst>
                              <p:par>
                                <p:cTn id="47" presetID="1" presetClass="exit" presetSubtype="0" fill="hold" grpId="0" nodeType="afterEffect">
                                  <p:stCondLst>
                                    <p:cond delay="1000"/>
                                  </p:stCondLst>
                                  <p:childTnLst>
                                    <p:set>
                                      <p:cBhvr>
                                        <p:cTn id="48" dur="1" fill="hold">
                                          <p:stCondLst>
                                            <p:cond delay="0"/>
                                          </p:stCondLst>
                                        </p:cTn>
                                        <p:tgtEl>
                                          <p:spTgt spid="16"/>
                                        </p:tgtEl>
                                        <p:attrNameLst>
                                          <p:attrName>style.visibility</p:attrName>
                                        </p:attrNameLst>
                                      </p:cBhvr>
                                      <p:to>
                                        <p:strVal val="hidden"/>
                                      </p:to>
                                    </p:set>
                                  </p:childTnLst>
                                </p:cTn>
                              </p:par>
                            </p:childTnLst>
                          </p:cTn>
                        </p:par>
                        <p:par>
                          <p:cTn id="49" fill="hold">
                            <p:stCondLst>
                              <p:cond delay="15000"/>
                            </p:stCondLst>
                            <p:childTnLst>
                              <p:par>
                                <p:cTn id="50" presetID="1" presetClass="exit" presetSubtype="0" fill="hold" grpId="0" nodeType="afterEffect">
                                  <p:stCondLst>
                                    <p:cond delay="1000"/>
                                  </p:stCondLst>
                                  <p:childTnLst>
                                    <p:set>
                                      <p:cBhvr>
                                        <p:cTn id="51" dur="1" fill="hold">
                                          <p:stCondLst>
                                            <p:cond delay="0"/>
                                          </p:stCondLst>
                                        </p:cTn>
                                        <p:tgtEl>
                                          <p:spTgt spid="15"/>
                                        </p:tgtEl>
                                        <p:attrNameLst>
                                          <p:attrName>style.visibility</p:attrName>
                                        </p:attrNameLst>
                                      </p:cBhvr>
                                      <p:to>
                                        <p:strVal val="hidden"/>
                                      </p:to>
                                    </p:set>
                                  </p:childTnLst>
                                </p:cTn>
                              </p:par>
                            </p:childTnLst>
                          </p:cTn>
                        </p:par>
                        <p:par>
                          <p:cTn id="52" fill="hold">
                            <p:stCondLst>
                              <p:cond delay="16000"/>
                            </p:stCondLst>
                            <p:childTnLst>
                              <p:par>
                                <p:cTn id="53" presetID="1" presetClass="exit" presetSubtype="0" fill="hold" grpId="0" nodeType="afterEffect">
                                  <p:stCondLst>
                                    <p:cond delay="1000"/>
                                  </p:stCondLst>
                                  <p:childTnLst>
                                    <p:set>
                                      <p:cBhvr>
                                        <p:cTn id="54" dur="1" fill="hold">
                                          <p:stCondLst>
                                            <p:cond delay="0"/>
                                          </p:stCondLst>
                                        </p:cTn>
                                        <p:tgtEl>
                                          <p:spTgt spid="14"/>
                                        </p:tgtEl>
                                        <p:attrNameLst>
                                          <p:attrName>style.visibility</p:attrName>
                                        </p:attrNameLst>
                                      </p:cBhvr>
                                      <p:to>
                                        <p:strVal val="hidden"/>
                                      </p:to>
                                    </p:set>
                                  </p:childTnLst>
                                </p:cTn>
                              </p:par>
                            </p:childTnLst>
                          </p:cTn>
                        </p:par>
                        <p:par>
                          <p:cTn id="55" fill="hold">
                            <p:stCondLst>
                              <p:cond delay="17000"/>
                            </p:stCondLst>
                            <p:childTnLst>
                              <p:par>
                                <p:cTn id="56" presetID="1" presetClass="exit" presetSubtype="0" fill="hold" grpId="0" nodeType="afterEffect">
                                  <p:stCondLst>
                                    <p:cond delay="1000"/>
                                  </p:stCondLst>
                                  <p:childTnLst>
                                    <p:set>
                                      <p:cBhvr>
                                        <p:cTn id="57" dur="1" fill="hold">
                                          <p:stCondLst>
                                            <p:cond delay="0"/>
                                          </p:stCondLst>
                                        </p:cTn>
                                        <p:tgtEl>
                                          <p:spTgt spid="13"/>
                                        </p:tgtEl>
                                        <p:attrNameLst>
                                          <p:attrName>style.visibility</p:attrName>
                                        </p:attrNameLst>
                                      </p:cBhvr>
                                      <p:to>
                                        <p:strVal val="hidden"/>
                                      </p:to>
                                    </p:set>
                                  </p:childTnLst>
                                </p:cTn>
                              </p:par>
                            </p:childTnLst>
                          </p:cTn>
                        </p:par>
                        <p:par>
                          <p:cTn id="58" fill="hold">
                            <p:stCondLst>
                              <p:cond delay="18000"/>
                            </p:stCondLst>
                            <p:childTnLst>
                              <p:par>
                                <p:cTn id="59" presetID="1" presetClass="exit" presetSubtype="0" fill="hold" grpId="0" nodeType="afterEffect">
                                  <p:stCondLst>
                                    <p:cond delay="1000"/>
                                  </p:stCondLst>
                                  <p:childTnLst>
                                    <p:set>
                                      <p:cBhvr>
                                        <p:cTn id="60" dur="1" fill="hold">
                                          <p:stCondLst>
                                            <p:cond delay="0"/>
                                          </p:stCondLst>
                                        </p:cTn>
                                        <p:tgtEl>
                                          <p:spTgt spid="12"/>
                                        </p:tgtEl>
                                        <p:attrNameLst>
                                          <p:attrName>style.visibility</p:attrName>
                                        </p:attrNameLst>
                                      </p:cBhvr>
                                      <p:to>
                                        <p:strVal val="hidden"/>
                                      </p:to>
                                    </p:set>
                                  </p:childTnLst>
                                </p:cTn>
                              </p:par>
                            </p:childTnLst>
                          </p:cTn>
                        </p:par>
                        <p:par>
                          <p:cTn id="61" fill="hold">
                            <p:stCondLst>
                              <p:cond delay="19000"/>
                            </p:stCondLst>
                            <p:childTnLst>
                              <p:par>
                                <p:cTn id="62" presetID="1" presetClass="exit" presetSubtype="0" fill="hold" grpId="0" nodeType="afterEffect">
                                  <p:stCondLst>
                                    <p:cond delay="1000"/>
                                  </p:stCondLst>
                                  <p:childTnLst>
                                    <p:set>
                                      <p:cBhvr>
                                        <p:cTn id="63" dur="1" fill="hold">
                                          <p:stCondLst>
                                            <p:cond delay="0"/>
                                          </p:stCondLst>
                                        </p:cTn>
                                        <p:tgtEl>
                                          <p:spTgt spid="11"/>
                                        </p:tgtEl>
                                        <p:attrNameLst>
                                          <p:attrName>style.visibility</p:attrName>
                                        </p:attrNameLst>
                                      </p:cBhvr>
                                      <p:to>
                                        <p:strVal val="hidden"/>
                                      </p:to>
                                    </p:set>
                                  </p:childTnLst>
                                </p:cTn>
                              </p:par>
                            </p:childTnLst>
                          </p:cTn>
                        </p:par>
                        <p:par>
                          <p:cTn id="64" fill="hold">
                            <p:stCondLst>
                              <p:cond delay="20000"/>
                            </p:stCondLst>
                            <p:childTnLst>
                              <p:par>
                                <p:cTn id="65" presetID="1" presetClass="exit" presetSubtype="0" fill="hold" grpId="0" nodeType="afterEffect">
                                  <p:stCondLst>
                                    <p:cond delay="1000"/>
                                  </p:stCondLst>
                                  <p:childTnLst>
                                    <p:set>
                                      <p:cBhvr>
                                        <p:cTn id="66" dur="1" fill="hold">
                                          <p:stCondLst>
                                            <p:cond delay="0"/>
                                          </p:stCondLst>
                                        </p:cTn>
                                        <p:tgtEl>
                                          <p:spTgt spid="10"/>
                                        </p:tgtEl>
                                        <p:attrNameLst>
                                          <p:attrName>style.visibility</p:attrName>
                                        </p:attrNameLst>
                                      </p:cBhvr>
                                      <p:to>
                                        <p:strVal val="hidden"/>
                                      </p:to>
                                    </p:set>
                                  </p:childTnLst>
                                </p:cTn>
                              </p:par>
                            </p:childTnLst>
                          </p:cTn>
                        </p:par>
                        <p:par>
                          <p:cTn id="67" fill="hold">
                            <p:stCondLst>
                              <p:cond delay="21000"/>
                            </p:stCondLst>
                            <p:childTnLst>
                              <p:par>
                                <p:cTn id="68" presetID="1" presetClass="exit" presetSubtype="0" fill="hold" grpId="0" nodeType="afterEffect">
                                  <p:stCondLst>
                                    <p:cond delay="1000"/>
                                  </p:stCondLst>
                                  <p:childTnLst>
                                    <p:set>
                                      <p:cBhvr>
                                        <p:cTn id="69" dur="1" fill="hold">
                                          <p:stCondLst>
                                            <p:cond delay="0"/>
                                          </p:stCondLst>
                                        </p:cTn>
                                        <p:tgtEl>
                                          <p:spTgt spid="9"/>
                                        </p:tgtEl>
                                        <p:attrNameLst>
                                          <p:attrName>style.visibility</p:attrName>
                                        </p:attrNameLst>
                                      </p:cBhvr>
                                      <p:to>
                                        <p:strVal val="hidden"/>
                                      </p:to>
                                    </p:set>
                                  </p:childTnLst>
                                </p:cTn>
                              </p:par>
                            </p:childTnLst>
                          </p:cTn>
                        </p:par>
                        <p:par>
                          <p:cTn id="70" fill="hold">
                            <p:stCondLst>
                              <p:cond delay="22000"/>
                            </p:stCondLst>
                            <p:childTnLst>
                              <p:par>
                                <p:cTn id="71" presetID="1" presetClass="exit" presetSubtype="0" fill="hold" grpId="0" nodeType="afterEffect">
                                  <p:stCondLst>
                                    <p:cond delay="1000"/>
                                  </p:stCondLst>
                                  <p:childTnLst>
                                    <p:set>
                                      <p:cBhvr>
                                        <p:cTn id="72" dur="1" fill="hold">
                                          <p:stCondLst>
                                            <p:cond delay="0"/>
                                          </p:stCondLst>
                                        </p:cTn>
                                        <p:tgtEl>
                                          <p:spTgt spid="8"/>
                                        </p:tgtEl>
                                        <p:attrNameLst>
                                          <p:attrName>style.visibility</p:attrName>
                                        </p:attrNameLst>
                                      </p:cBhvr>
                                      <p:to>
                                        <p:strVal val="hidden"/>
                                      </p:to>
                                    </p:set>
                                  </p:childTnLst>
                                </p:cTn>
                              </p:par>
                            </p:childTnLst>
                          </p:cTn>
                        </p:par>
                        <p:par>
                          <p:cTn id="73" fill="hold">
                            <p:stCondLst>
                              <p:cond delay="23000"/>
                            </p:stCondLst>
                            <p:childTnLst>
                              <p:par>
                                <p:cTn id="74" presetID="1" presetClass="exit" presetSubtype="0" fill="hold" grpId="0" nodeType="afterEffect">
                                  <p:stCondLst>
                                    <p:cond delay="1000"/>
                                  </p:stCondLst>
                                  <p:childTnLst>
                                    <p:set>
                                      <p:cBhvr>
                                        <p:cTn id="75" dur="1" fill="hold">
                                          <p:stCondLst>
                                            <p:cond delay="0"/>
                                          </p:stCondLst>
                                        </p:cTn>
                                        <p:tgtEl>
                                          <p:spTgt spid="7"/>
                                        </p:tgtEl>
                                        <p:attrNameLst>
                                          <p:attrName>style.visibility</p:attrName>
                                        </p:attrNameLst>
                                      </p:cBhvr>
                                      <p:to>
                                        <p:strVal val="hidden"/>
                                      </p:to>
                                    </p:set>
                                  </p:childTnLst>
                                </p:cTn>
                              </p:par>
                            </p:childTnLst>
                          </p:cTn>
                        </p:par>
                        <p:par>
                          <p:cTn id="76" fill="hold">
                            <p:stCondLst>
                              <p:cond delay="24000"/>
                            </p:stCondLst>
                            <p:childTnLst>
                              <p:par>
                                <p:cTn id="77" presetID="1" presetClass="exit" presetSubtype="0" fill="hold" grpId="0" nodeType="afterEffect">
                                  <p:stCondLst>
                                    <p:cond delay="1000"/>
                                  </p:stCondLst>
                                  <p:childTnLst>
                                    <p:set>
                                      <p:cBhvr>
                                        <p:cTn id="78" dur="1" fill="hold">
                                          <p:stCondLst>
                                            <p:cond delay="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QUESTION #5</a:t>
            </a:r>
          </a:p>
        </p:txBody>
      </p:sp>
      <p:sp>
        <p:nvSpPr>
          <p:cNvPr id="3" name="Content Placeholder 2"/>
          <p:cNvSpPr>
            <a:spLocks noGrp="1"/>
          </p:cNvSpPr>
          <p:nvPr>
            <p:ph idx="1"/>
          </p:nvPr>
        </p:nvSpPr>
        <p:spPr/>
        <p:txBody>
          <a:bodyPr/>
          <a:lstStyle/>
          <a:p>
            <a:endParaRPr lang="en-US" dirty="0"/>
          </a:p>
          <a:p>
            <a:endParaRPr lang="en-US" dirty="0"/>
          </a:p>
          <a:p>
            <a:endParaRPr lang="en-US" dirty="0"/>
          </a:p>
          <a:p>
            <a:r>
              <a:rPr lang="en-US" dirty="0"/>
              <a:t>Answer:	To tell the king the interpretation (of the dream)</a:t>
            </a:r>
          </a:p>
          <a:p>
            <a:r>
              <a:rPr lang="es-US" dirty="0"/>
              <a:t>Respuesta: Para darle la interpretación (del sueño)</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QUESTION #6</a:t>
            </a:r>
          </a:p>
        </p:txBody>
      </p:sp>
      <p:sp>
        <p:nvSpPr>
          <p:cNvPr id="3" name="Content Placeholder 2"/>
          <p:cNvSpPr>
            <a:spLocks noGrp="1"/>
          </p:cNvSpPr>
          <p:nvPr>
            <p:ph idx="1"/>
          </p:nvPr>
        </p:nvSpPr>
        <p:spPr/>
        <p:txBody>
          <a:bodyPr>
            <a:normAutofit/>
          </a:bodyPr>
          <a:lstStyle/>
          <a:p>
            <a:r>
              <a:rPr lang="en-US" dirty="0"/>
              <a:t>(2pts) According to Esther 7: 5, What two things did King Ahasuerus ask Esther regarding the one who would dare presume to do such a thing?</a:t>
            </a:r>
          </a:p>
          <a:p>
            <a:endParaRPr lang="en-US" sz="2400" dirty="0"/>
          </a:p>
          <a:p>
            <a:r>
              <a:rPr lang="es-US" dirty="0"/>
              <a:t>(2 pts.) De acuerdo a Ester 7:5, ¿Cuáles dos cosas pidió el Rey </a:t>
            </a:r>
            <a:r>
              <a:rPr lang="es-US" dirty="0" err="1"/>
              <a:t>Asuero</a:t>
            </a:r>
            <a:r>
              <a:rPr lang="es-US" dirty="0"/>
              <a:t> que Ester le dijera acerca del que ha ensoberbecido su corazón para hacer semejante cosa? </a:t>
            </a:r>
          </a:p>
        </p:txBody>
      </p:sp>
      <p:sp>
        <p:nvSpPr>
          <p:cNvPr id="5" name="TextBox 4"/>
          <p:cNvSpPr txBox="1"/>
          <p:nvPr/>
        </p:nvSpPr>
        <p:spPr>
          <a:xfrm>
            <a:off x="7955280" y="91440"/>
            <a:ext cx="1078992" cy="1015663"/>
          </a:xfrm>
          <a:prstGeom prst="rect">
            <a:avLst/>
          </a:prstGeom>
          <a:solidFill>
            <a:srgbClr val="4F5581"/>
          </a:solidFill>
        </p:spPr>
        <p:txBody>
          <a:bodyPr wrap="none" rtlCol="0">
            <a:spAutoFit/>
          </a:bodyPr>
          <a:lstStyle/>
          <a:p>
            <a:pPr algn="ctr"/>
            <a:r>
              <a:rPr lang="en-US" sz="6000" b="1" dirty="0">
                <a:solidFill>
                  <a:srgbClr val="FFFF00"/>
                </a:solidFill>
                <a:latin typeface="Arial" panose="020B0604020202020204" pitchFamily="34" charset="0"/>
                <a:cs typeface="Arial" panose="020B0604020202020204" pitchFamily="34" charset="0"/>
              </a:rPr>
              <a:t>00</a:t>
            </a:r>
          </a:p>
        </p:txBody>
      </p:sp>
      <p:sp>
        <p:nvSpPr>
          <p:cNvPr id="6" name="TextBox 5"/>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01</a:t>
            </a:r>
          </a:p>
        </p:txBody>
      </p:sp>
      <p:sp>
        <p:nvSpPr>
          <p:cNvPr id="7" name="TextBox 6"/>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02</a:t>
            </a:r>
          </a:p>
        </p:txBody>
      </p:sp>
      <p:sp>
        <p:nvSpPr>
          <p:cNvPr id="8" name="TextBox 7"/>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03</a:t>
            </a:r>
          </a:p>
        </p:txBody>
      </p:sp>
      <p:sp>
        <p:nvSpPr>
          <p:cNvPr id="9" name="TextBox 8"/>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04</a:t>
            </a:r>
          </a:p>
        </p:txBody>
      </p:sp>
      <p:sp>
        <p:nvSpPr>
          <p:cNvPr id="10" name="TextBox 9"/>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05</a:t>
            </a:r>
          </a:p>
        </p:txBody>
      </p:sp>
      <p:sp>
        <p:nvSpPr>
          <p:cNvPr id="11" name="TextBox 10"/>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06</a:t>
            </a:r>
          </a:p>
        </p:txBody>
      </p:sp>
      <p:sp>
        <p:nvSpPr>
          <p:cNvPr id="12" name="TextBox 11"/>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07</a:t>
            </a:r>
          </a:p>
        </p:txBody>
      </p:sp>
      <p:sp>
        <p:nvSpPr>
          <p:cNvPr id="13" name="TextBox 12"/>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08</a:t>
            </a:r>
          </a:p>
        </p:txBody>
      </p:sp>
      <p:sp>
        <p:nvSpPr>
          <p:cNvPr id="14" name="TextBox 13"/>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09</a:t>
            </a:r>
          </a:p>
        </p:txBody>
      </p:sp>
      <p:sp>
        <p:nvSpPr>
          <p:cNvPr id="15" name="TextBox 14"/>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10</a:t>
            </a:r>
          </a:p>
        </p:txBody>
      </p:sp>
      <p:sp>
        <p:nvSpPr>
          <p:cNvPr id="16" name="TextBox 15"/>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11</a:t>
            </a:r>
          </a:p>
        </p:txBody>
      </p:sp>
      <p:sp>
        <p:nvSpPr>
          <p:cNvPr id="17" name="TextBox 16"/>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12</a:t>
            </a:r>
          </a:p>
        </p:txBody>
      </p:sp>
      <p:sp>
        <p:nvSpPr>
          <p:cNvPr id="18" name="TextBox 17"/>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13</a:t>
            </a:r>
          </a:p>
        </p:txBody>
      </p:sp>
      <p:sp>
        <p:nvSpPr>
          <p:cNvPr id="19" name="TextBox 18"/>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14</a:t>
            </a:r>
          </a:p>
        </p:txBody>
      </p:sp>
      <p:sp>
        <p:nvSpPr>
          <p:cNvPr id="20" name="TextBox 19"/>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15</a:t>
            </a:r>
          </a:p>
        </p:txBody>
      </p:sp>
      <p:sp>
        <p:nvSpPr>
          <p:cNvPr id="21" name="TextBox 20"/>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16</a:t>
            </a:r>
          </a:p>
        </p:txBody>
      </p:sp>
      <p:sp>
        <p:nvSpPr>
          <p:cNvPr id="22" name="TextBox 21"/>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17</a:t>
            </a:r>
          </a:p>
        </p:txBody>
      </p:sp>
      <p:sp>
        <p:nvSpPr>
          <p:cNvPr id="23" name="TextBox 22"/>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18</a:t>
            </a:r>
          </a:p>
        </p:txBody>
      </p:sp>
      <p:sp>
        <p:nvSpPr>
          <p:cNvPr id="24" name="TextBox 23"/>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19</a:t>
            </a:r>
          </a:p>
        </p:txBody>
      </p:sp>
      <p:sp>
        <p:nvSpPr>
          <p:cNvPr id="25" name="TextBox 24"/>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20</a:t>
            </a:r>
          </a:p>
        </p:txBody>
      </p:sp>
      <p:sp>
        <p:nvSpPr>
          <p:cNvPr id="26" name="TextBox 25"/>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21</a:t>
            </a:r>
          </a:p>
        </p:txBody>
      </p:sp>
      <p:sp>
        <p:nvSpPr>
          <p:cNvPr id="27" name="TextBox 26"/>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22</a:t>
            </a:r>
          </a:p>
        </p:txBody>
      </p:sp>
      <p:sp>
        <p:nvSpPr>
          <p:cNvPr id="28" name="TextBox 27"/>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23</a:t>
            </a:r>
          </a:p>
        </p:txBody>
      </p:sp>
      <p:sp>
        <p:nvSpPr>
          <p:cNvPr id="29" name="TextBox 28"/>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24</a:t>
            </a:r>
          </a:p>
        </p:txBody>
      </p:sp>
      <p:sp>
        <p:nvSpPr>
          <p:cNvPr id="30" name="TextBox 29"/>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25</a:t>
            </a:r>
          </a:p>
        </p:txBody>
      </p:sp>
      <p:sp>
        <p:nvSpPr>
          <p:cNvPr id="31" name="TextBox 30"/>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26</a:t>
            </a:r>
          </a:p>
        </p:txBody>
      </p:sp>
      <p:sp>
        <p:nvSpPr>
          <p:cNvPr id="32" name="TextBox 31"/>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27</a:t>
            </a:r>
          </a:p>
        </p:txBody>
      </p:sp>
      <p:sp>
        <p:nvSpPr>
          <p:cNvPr id="33" name="TextBox 32"/>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28</a:t>
            </a:r>
          </a:p>
        </p:txBody>
      </p:sp>
      <p:sp>
        <p:nvSpPr>
          <p:cNvPr id="34" name="TextBox 33"/>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29</a:t>
            </a:r>
          </a:p>
        </p:txBody>
      </p:sp>
      <p:sp>
        <p:nvSpPr>
          <p:cNvPr id="35" name="TextBox 34"/>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30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1000"/>
                                  </p:stCondLst>
                                  <p:childTnLst>
                                    <p:set>
                                      <p:cBhvr>
                                        <p:cTn id="6" dur="1" fill="hold">
                                          <p:stCondLst>
                                            <p:cond delay="0"/>
                                          </p:stCondLst>
                                        </p:cTn>
                                        <p:tgtEl>
                                          <p:spTgt spid="35"/>
                                        </p:tgtEl>
                                        <p:attrNameLst>
                                          <p:attrName>style.visibility</p:attrName>
                                        </p:attrNameLst>
                                      </p:cBhvr>
                                      <p:to>
                                        <p:strVal val="hidden"/>
                                      </p:to>
                                    </p:set>
                                  </p:childTnLst>
                                </p:cTn>
                              </p:par>
                            </p:childTnLst>
                          </p:cTn>
                        </p:par>
                        <p:par>
                          <p:cTn id="7" fill="hold">
                            <p:stCondLst>
                              <p:cond delay="1000"/>
                            </p:stCondLst>
                            <p:childTnLst>
                              <p:par>
                                <p:cTn id="8" presetID="1" presetClass="exit" presetSubtype="0" fill="hold" grpId="0" nodeType="afterEffect">
                                  <p:stCondLst>
                                    <p:cond delay="1000"/>
                                  </p:stCondLst>
                                  <p:childTnLst>
                                    <p:set>
                                      <p:cBhvr>
                                        <p:cTn id="9" dur="1" fill="hold">
                                          <p:stCondLst>
                                            <p:cond delay="0"/>
                                          </p:stCondLst>
                                        </p:cTn>
                                        <p:tgtEl>
                                          <p:spTgt spid="34"/>
                                        </p:tgtEl>
                                        <p:attrNameLst>
                                          <p:attrName>style.visibility</p:attrName>
                                        </p:attrNameLst>
                                      </p:cBhvr>
                                      <p:to>
                                        <p:strVal val="hidden"/>
                                      </p:to>
                                    </p:set>
                                  </p:childTnLst>
                                </p:cTn>
                              </p:par>
                            </p:childTnLst>
                          </p:cTn>
                        </p:par>
                        <p:par>
                          <p:cTn id="10" fill="hold">
                            <p:stCondLst>
                              <p:cond delay="2000"/>
                            </p:stCondLst>
                            <p:childTnLst>
                              <p:par>
                                <p:cTn id="11" presetID="1" presetClass="exit" presetSubtype="0" fill="hold" grpId="0" nodeType="afterEffect">
                                  <p:stCondLst>
                                    <p:cond delay="1000"/>
                                  </p:stCondLst>
                                  <p:childTnLst>
                                    <p:set>
                                      <p:cBhvr>
                                        <p:cTn id="12" dur="1" fill="hold">
                                          <p:stCondLst>
                                            <p:cond delay="0"/>
                                          </p:stCondLst>
                                        </p:cTn>
                                        <p:tgtEl>
                                          <p:spTgt spid="33"/>
                                        </p:tgtEl>
                                        <p:attrNameLst>
                                          <p:attrName>style.visibility</p:attrName>
                                        </p:attrNameLst>
                                      </p:cBhvr>
                                      <p:to>
                                        <p:strVal val="hidden"/>
                                      </p:to>
                                    </p:set>
                                  </p:childTnLst>
                                </p:cTn>
                              </p:par>
                            </p:childTnLst>
                          </p:cTn>
                        </p:par>
                        <p:par>
                          <p:cTn id="13" fill="hold">
                            <p:stCondLst>
                              <p:cond delay="3000"/>
                            </p:stCondLst>
                            <p:childTnLst>
                              <p:par>
                                <p:cTn id="14" presetID="1" presetClass="exit" presetSubtype="0" fill="hold" grpId="0" nodeType="afterEffect">
                                  <p:stCondLst>
                                    <p:cond delay="1000"/>
                                  </p:stCondLst>
                                  <p:childTnLst>
                                    <p:set>
                                      <p:cBhvr>
                                        <p:cTn id="15" dur="1" fill="hold">
                                          <p:stCondLst>
                                            <p:cond delay="0"/>
                                          </p:stCondLst>
                                        </p:cTn>
                                        <p:tgtEl>
                                          <p:spTgt spid="32"/>
                                        </p:tgtEl>
                                        <p:attrNameLst>
                                          <p:attrName>style.visibility</p:attrName>
                                        </p:attrNameLst>
                                      </p:cBhvr>
                                      <p:to>
                                        <p:strVal val="hidden"/>
                                      </p:to>
                                    </p:set>
                                  </p:childTnLst>
                                </p:cTn>
                              </p:par>
                            </p:childTnLst>
                          </p:cTn>
                        </p:par>
                        <p:par>
                          <p:cTn id="16" fill="hold">
                            <p:stCondLst>
                              <p:cond delay="4000"/>
                            </p:stCondLst>
                            <p:childTnLst>
                              <p:par>
                                <p:cTn id="17" presetID="1" presetClass="exit" presetSubtype="0" fill="hold" grpId="0" nodeType="afterEffect">
                                  <p:stCondLst>
                                    <p:cond delay="1000"/>
                                  </p:stCondLst>
                                  <p:childTnLst>
                                    <p:set>
                                      <p:cBhvr>
                                        <p:cTn id="18" dur="1" fill="hold">
                                          <p:stCondLst>
                                            <p:cond delay="0"/>
                                          </p:stCondLst>
                                        </p:cTn>
                                        <p:tgtEl>
                                          <p:spTgt spid="31"/>
                                        </p:tgtEl>
                                        <p:attrNameLst>
                                          <p:attrName>style.visibility</p:attrName>
                                        </p:attrNameLst>
                                      </p:cBhvr>
                                      <p:to>
                                        <p:strVal val="hidden"/>
                                      </p:to>
                                    </p:set>
                                  </p:childTnLst>
                                </p:cTn>
                              </p:par>
                            </p:childTnLst>
                          </p:cTn>
                        </p:par>
                        <p:par>
                          <p:cTn id="19" fill="hold">
                            <p:stCondLst>
                              <p:cond delay="5000"/>
                            </p:stCondLst>
                            <p:childTnLst>
                              <p:par>
                                <p:cTn id="20" presetID="1" presetClass="exit" presetSubtype="0" fill="hold" grpId="0" nodeType="afterEffect">
                                  <p:stCondLst>
                                    <p:cond delay="1000"/>
                                  </p:stCondLst>
                                  <p:childTnLst>
                                    <p:set>
                                      <p:cBhvr>
                                        <p:cTn id="21" dur="1" fill="hold">
                                          <p:stCondLst>
                                            <p:cond delay="0"/>
                                          </p:stCondLst>
                                        </p:cTn>
                                        <p:tgtEl>
                                          <p:spTgt spid="30"/>
                                        </p:tgtEl>
                                        <p:attrNameLst>
                                          <p:attrName>style.visibility</p:attrName>
                                        </p:attrNameLst>
                                      </p:cBhvr>
                                      <p:to>
                                        <p:strVal val="hidden"/>
                                      </p:to>
                                    </p:set>
                                  </p:childTnLst>
                                </p:cTn>
                              </p:par>
                            </p:childTnLst>
                          </p:cTn>
                        </p:par>
                        <p:par>
                          <p:cTn id="22" fill="hold">
                            <p:stCondLst>
                              <p:cond delay="6000"/>
                            </p:stCondLst>
                            <p:childTnLst>
                              <p:par>
                                <p:cTn id="23" presetID="1" presetClass="exit" presetSubtype="0" fill="hold" grpId="0" nodeType="afterEffect">
                                  <p:stCondLst>
                                    <p:cond delay="1000"/>
                                  </p:stCondLst>
                                  <p:childTnLst>
                                    <p:set>
                                      <p:cBhvr>
                                        <p:cTn id="24" dur="1" fill="hold">
                                          <p:stCondLst>
                                            <p:cond delay="0"/>
                                          </p:stCondLst>
                                        </p:cTn>
                                        <p:tgtEl>
                                          <p:spTgt spid="29"/>
                                        </p:tgtEl>
                                        <p:attrNameLst>
                                          <p:attrName>style.visibility</p:attrName>
                                        </p:attrNameLst>
                                      </p:cBhvr>
                                      <p:to>
                                        <p:strVal val="hidden"/>
                                      </p:to>
                                    </p:set>
                                  </p:childTnLst>
                                </p:cTn>
                              </p:par>
                            </p:childTnLst>
                          </p:cTn>
                        </p:par>
                        <p:par>
                          <p:cTn id="25" fill="hold">
                            <p:stCondLst>
                              <p:cond delay="7000"/>
                            </p:stCondLst>
                            <p:childTnLst>
                              <p:par>
                                <p:cTn id="26" presetID="1" presetClass="exit" presetSubtype="0" fill="hold" grpId="0" nodeType="afterEffect">
                                  <p:stCondLst>
                                    <p:cond delay="1000"/>
                                  </p:stCondLst>
                                  <p:childTnLst>
                                    <p:set>
                                      <p:cBhvr>
                                        <p:cTn id="27" dur="1" fill="hold">
                                          <p:stCondLst>
                                            <p:cond delay="0"/>
                                          </p:stCondLst>
                                        </p:cTn>
                                        <p:tgtEl>
                                          <p:spTgt spid="28"/>
                                        </p:tgtEl>
                                        <p:attrNameLst>
                                          <p:attrName>style.visibility</p:attrName>
                                        </p:attrNameLst>
                                      </p:cBhvr>
                                      <p:to>
                                        <p:strVal val="hidden"/>
                                      </p:to>
                                    </p:set>
                                  </p:childTnLst>
                                </p:cTn>
                              </p:par>
                            </p:childTnLst>
                          </p:cTn>
                        </p:par>
                        <p:par>
                          <p:cTn id="28" fill="hold">
                            <p:stCondLst>
                              <p:cond delay="8000"/>
                            </p:stCondLst>
                            <p:childTnLst>
                              <p:par>
                                <p:cTn id="29" presetID="1" presetClass="exit" presetSubtype="0" fill="hold" grpId="0" nodeType="afterEffect">
                                  <p:stCondLst>
                                    <p:cond delay="1000"/>
                                  </p:stCondLst>
                                  <p:childTnLst>
                                    <p:set>
                                      <p:cBhvr>
                                        <p:cTn id="30" dur="1" fill="hold">
                                          <p:stCondLst>
                                            <p:cond delay="0"/>
                                          </p:stCondLst>
                                        </p:cTn>
                                        <p:tgtEl>
                                          <p:spTgt spid="27"/>
                                        </p:tgtEl>
                                        <p:attrNameLst>
                                          <p:attrName>style.visibility</p:attrName>
                                        </p:attrNameLst>
                                      </p:cBhvr>
                                      <p:to>
                                        <p:strVal val="hidden"/>
                                      </p:to>
                                    </p:set>
                                  </p:childTnLst>
                                </p:cTn>
                              </p:par>
                            </p:childTnLst>
                          </p:cTn>
                        </p:par>
                        <p:par>
                          <p:cTn id="31" fill="hold">
                            <p:stCondLst>
                              <p:cond delay="9000"/>
                            </p:stCondLst>
                            <p:childTnLst>
                              <p:par>
                                <p:cTn id="32" presetID="1" presetClass="exit" presetSubtype="0" fill="hold" grpId="0" nodeType="afterEffect">
                                  <p:stCondLst>
                                    <p:cond delay="1000"/>
                                  </p:stCondLst>
                                  <p:childTnLst>
                                    <p:set>
                                      <p:cBhvr>
                                        <p:cTn id="33" dur="1" fill="hold">
                                          <p:stCondLst>
                                            <p:cond delay="0"/>
                                          </p:stCondLst>
                                        </p:cTn>
                                        <p:tgtEl>
                                          <p:spTgt spid="26"/>
                                        </p:tgtEl>
                                        <p:attrNameLst>
                                          <p:attrName>style.visibility</p:attrName>
                                        </p:attrNameLst>
                                      </p:cBhvr>
                                      <p:to>
                                        <p:strVal val="hidden"/>
                                      </p:to>
                                    </p:set>
                                  </p:childTnLst>
                                </p:cTn>
                              </p:par>
                            </p:childTnLst>
                          </p:cTn>
                        </p:par>
                        <p:par>
                          <p:cTn id="34" fill="hold">
                            <p:stCondLst>
                              <p:cond delay="10000"/>
                            </p:stCondLst>
                            <p:childTnLst>
                              <p:par>
                                <p:cTn id="35" presetID="1" presetClass="exit" presetSubtype="0" fill="hold" grpId="0" nodeType="afterEffect">
                                  <p:stCondLst>
                                    <p:cond delay="1000"/>
                                  </p:stCondLst>
                                  <p:childTnLst>
                                    <p:set>
                                      <p:cBhvr>
                                        <p:cTn id="36" dur="1" fill="hold">
                                          <p:stCondLst>
                                            <p:cond delay="0"/>
                                          </p:stCondLst>
                                        </p:cTn>
                                        <p:tgtEl>
                                          <p:spTgt spid="25"/>
                                        </p:tgtEl>
                                        <p:attrNameLst>
                                          <p:attrName>style.visibility</p:attrName>
                                        </p:attrNameLst>
                                      </p:cBhvr>
                                      <p:to>
                                        <p:strVal val="hidden"/>
                                      </p:to>
                                    </p:set>
                                  </p:childTnLst>
                                </p:cTn>
                              </p:par>
                            </p:childTnLst>
                          </p:cTn>
                        </p:par>
                        <p:par>
                          <p:cTn id="37" fill="hold">
                            <p:stCondLst>
                              <p:cond delay="11000"/>
                            </p:stCondLst>
                            <p:childTnLst>
                              <p:par>
                                <p:cTn id="38" presetID="1" presetClass="exit" presetSubtype="0" fill="hold" grpId="0" nodeType="afterEffect">
                                  <p:stCondLst>
                                    <p:cond delay="1000"/>
                                  </p:stCondLst>
                                  <p:childTnLst>
                                    <p:set>
                                      <p:cBhvr>
                                        <p:cTn id="39" dur="1" fill="hold">
                                          <p:stCondLst>
                                            <p:cond delay="0"/>
                                          </p:stCondLst>
                                        </p:cTn>
                                        <p:tgtEl>
                                          <p:spTgt spid="24"/>
                                        </p:tgtEl>
                                        <p:attrNameLst>
                                          <p:attrName>style.visibility</p:attrName>
                                        </p:attrNameLst>
                                      </p:cBhvr>
                                      <p:to>
                                        <p:strVal val="hidden"/>
                                      </p:to>
                                    </p:set>
                                  </p:childTnLst>
                                </p:cTn>
                              </p:par>
                            </p:childTnLst>
                          </p:cTn>
                        </p:par>
                        <p:par>
                          <p:cTn id="40" fill="hold">
                            <p:stCondLst>
                              <p:cond delay="12000"/>
                            </p:stCondLst>
                            <p:childTnLst>
                              <p:par>
                                <p:cTn id="41" presetID="1" presetClass="exit" presetSubtype="0" fill="hold" grpId="0" nodeType="afterEffect">
                                  <p:stCondLst>
                                    <p:cond delay="1000"/>
                                  </p:stCondLst>
                                  <p:childTnLst>
                                    <p:set>
                                      <p:cBhvr>
                                        <p:cTn id="42" dur="1" fill="hold">
                                          <p:stCondLst>
                                            <p:cond delay="0"/>
                                          </p:stCondLst>
                                        </p:cTn>
                                        <p:tgtEl>
                                          <p:spTgt spid="23"/>
                                        </p:tgtEl>
                                        <p:attrNameLst>
                                          <p:attrName>style.visibility</p:attrName>
                                        </p:attrNameLst>
                                      </p:cBhvr>
                                      <p:to>
                                        <p:strVal val="hidden"/>
                                      </p:to>
                                    </p:set>
                                  </p:childTnLst>
                                </p:cTn>
                              </p:par>
                            </p:childTnLst>
                          </p:cTn>
                        </p:par>
                        <p:par>
                          <p:cTn id="43" fill="hold">
                            <p:stCondLst>
                              <p:cond delay="13000"/>
                            </p:stCondLst>
                            <p:childTnLst>
                              <p:par>
                                <p:cTn id="44" presetID="1" presetClass="exit" presetSubtype="0" fill="hold" grpId="0" nodeType="afterEffect">
                                  <p:stCondLst>
                                    <p:cond delay="1000"/>
                                  </p:stCondLst>
                                  <p:childTnLst>
                                    <p:set>
                                      <p:cBhvr>
                                        <p:cTn id="45" dur="1" fill="hold">
                                          <p:stCondLst>
                                            <p:cond delay="0"/>
                                          </p:stCondLst>
                                        </p:cTn>
                                        <p:tgtEl>
                                          <p:spTgt spid="22"/>
                                        </p:tgtEl>
                                        <p:attrNameLst>
                                          <p:attrName>style.visibility</p:attrName>
                                        </p:attrNameLst>
                                      </p:cBhvr>
                                      <p:to>
                                        <p:strVal val="hidden"/>
                                      </p:to>
                                    </p:set>
                                  </p:childTnLst>
                                </p:cTn>
                              </p:par>
                            </p:childTnLst>
                          </p:cTn>
                        </p:par>
                        <p:par>
                          <p:cTn id="46" fill="hold">
                            <p:stCondLst>
                              <p:cond delay="14000"/>
                            </p:stCondLst>
                            <p:childTnLst>
                              <p:par>
                                <p:cTn id="47" presetID="1" presetClass="exit" presetSubtype="0" fill="hold" grpId="0" nodeType="afterEffect">
                                  <p:stCondLst>
                                    <p:cond delay="1000"/>
                                  </p:stCondLst>
                                  <p:childTnLst>
                                    <p:set>
                                      <p:cBhvr>
                                        <p:cTn id="48" dur="1" fill="hold">
                                          <p:stCondLst>
                                            <p:cond delay="0"/>
                                          </p:stCondLst>
                                        </p:cTn>
                                        <p:tgtEl>
                                          <p:spTgt spid="21"/>
                                        </p:tgtEl>
                                        <p:attrNameLst>
                                          <p:attrName>style.visibility</p:attrName>
                                        </p:attrNameLst>
                                      </p:cBhvr>
                                      <p:to>
                                        <p:strVal val="hidden"/>
                                      </p:to>
                                    </p:set>
                                  </p:childTnLst>
                                </p:cTn>
                              </p:par>
                            </p:childTnLst>
                          </p:cTn>
                        </p:par>
                        <p:par>
                          <p:cTn id="49" fill="hold">
                            <p:stCondLst>
                              <p:cond delay="15000"/>
                            </p:stCondLst>
                            <p:childTnLst>
                              <p:par>
                                <p:cTn id="50" presetID="1" presetClass="exit" presetSubtype="0" fill="hold" grpId="0" nodeType="afterEffect">
                                  <p:stCondLst>
                                    <p:cond delay="1000"/>
                                  </p:stCondLst>
                                  <p:childTnLst>
                                    <p:set>
                                      <p:cBhvr>
                                        <p:cTn id="51" dur="1" fill="hold">
                                          <p:stCondLst>
                                            <p:cond delay="0"/>
                                          </p:stCondLst>
                                        </p:cTn>
                                        <p:tgtEl>
                                          <p:spTgt spid="20"/>
                                        </p:tgtEl>
                                        <p:attrNameLst>
                                          <p:attrName>style.visibility</p:attrName>
                                        </p:attrNameLst>
                                      </p:cBhvr>
                                      <p:to>
                                        <p:strVal val="hidden"/>
                                      </p:to>
                                    </p:set>
                                  </p:childTnLst>
                                </p:cTn>
                              </p:par>
                            </p:childTnLst>
                          </p:cTn>
                        </p:par>
                        <p:par>
                          <p:cTn id="52" fill="hold">
                            <p:stCondLst>
                              <p:cond delay="16000"/>
                            </p:stCondLst>
                            <p:childTnLst>
                              <p:par>
                                <p:cTn id="53" presetID="1" presetClass="exit" presetSubtype="0" fill="hold" grpId="0" nodeType="afterEffect">
                                  <p:stCondLst>
                                    <p:cond delay="1000"/>
                                  </p:stCondLst>
                                  <p:childTnLst>
                                    <p:set>
                                      <p:cBhvr>
                                        <p:cTn id="54" dur="1" fill="hold">
                                          <p:stCondLst>
                                            <p:cond delay="0"/>
                                          </p:stCondLst>
                                        </p:cTn>
                                        <p:tgtEl>
                                          <p:spTgt spid="19"/>
                                        </p:tgtEl>
                                        <p:attrNameLst>
                                          <p:attrName>style.visibility</p:attrName>
                                        </p:attrNameLst>
                                      </p:cBhvr>
                                      <p:to>
                                        <p:strVal val="hidden"/>
                                      </p:to>
                                    </p:set>
                                  </p:childTnLst>
                                </p:cTn>
                              </p:par>
                            </p:childTnLst>
                          </p:cTn>
                        </p:par>
                        <p:par>
                          <p:cTn id="55" fill="hold">
                            <p:stCondLst>
                              <p:cond delay="17000"/>
                            </p:stCondLst>
                            <p:childTnLst>
                              <p:par>
                                <p:cTn id="56" presetID="1" presetClass="exit" presetSubtype="0" fill="hold" grpId="0" nodeType="afterEffect">
                                  <p:stCondLst>
                                    <p:cond delay="1000"/>
                                  </p:stCondLst>
                                  <p:childTnLst>
                                    <p:set>
                                      <p:cBhvr>
                                        <p:cTn id="57" dur="1" fill="hold">
                                          <p:stCondLst>
                                            <p:cond delay="0"/>
                                          </p:stCondLst>
                                        </p:cTn>
                                        <p:tgtEl>
                                          <p:spTgt spid="18"/>
                                        </p:tgtEl>
                                        <p:attrNameLst>
                                          <p:attrName>style.visibility</p:attrName>
                                        </p:attrNameLst>
                                      </p:cBhvr>
                                      <p:to>
                                        <p:strVal val="hidden"/>
                                      </p:to>
                                    </p:set>
                                  </p:childTnLst>
                                </p:cTn>
                              </p:par>
                            </p:childTnLst>
                          </p:cTn>
                        </p:par>
                        <p:par>
                          <p:cTn id="58" fill="hold">
                            <p:stCondLst>
                              <p:cond delay="18000"/>
                            </p:stCondLst>
                            <p:childTnLst>
                              <p:par>
                                <p:cTn id="59" presetID="1" presetClass="exit" presetSubtype="0" fill="hold" grpId="0" nodeType="afterEffect">
                                  <p:stCondLst>
                                    <p:cond delay="1000"/>
                                  </p:stCondLst>
                                  <p:childTnLst>
                                    <p:set>
                                      <p:cBhvr>
                                        <p:cTn id="60" dur="1" fill="hold">
                                          <p:stCondLst>
                                            <p:cond delay="0"/>
                                          </p:stCondLst>
                                        </p:cTn>
                                        <p:tgtEl>
                                          <p:spTgt spid="17"/>
                                        </p:tgtEl>
                                        <p:attrNameLst>
                                          <p:attrName>style.visibility</p:attrName>
                                        </p:attrNameLst>
                                      </p:cBhvr>
                                      <p:to>
                                        <p:strVal val="hidden"/>
                                      </p:to>
                                    </p:set>
                                  </p:childTnLst>
                                </p:cTn>
                              </p:par>
                            </p:childTnLst>
                          </p:cTn>
                        </p:par>
                        <p:par>
                          <p:cTn id="61" fill="hold">
                            <p:stCondLst>
                              <p:cond delay="19000"/>
                            </p:stCondLst>
                            <p:childTnLst>
                              <p:par>
                                <p:cTn id="62" presetID="1" presetClass="exit" presetSubtype="0" fill="hold" grpId="0" nodeType="afterEffect">
                                  <p:stCondLst>
                                    <p:cond delay="1000"/>
                                  </p:stCondLst>
                                  <p:childTnLst>
                                    <p:set>
                                      <p:cBhvr>
                                        <p:cTn id="63" dur="1" fill="hold">
                                          <p:stCondLst>
                                            <p:cond delay="0"/>
                                          </p:stCondLst>
                                        </p:cTn>
                                        <p:tgtEl>
                                          <p:spTgt spid="16"/>
                                        </p:tgtEl>
                                        <p:attrNameLst>
                                          <p:attrName>style.visibility</p:attrName>
                                        </p:attrNameLst>
                                      </p:cBhvr>
                                      <p:to>
                                        <p:strVal val="hidden"/>
                                      </p:to>
                                    </p:set>
                                  </p:childTnLst>
                                </p:cTn>
                              </p:par>
                            </p:childTnLst>
                          </p:cTn>
                        </p:par>
                        <p:par>
                          <p:cTn id="64" fill="hold">
                            <p:stCondLst>
                              <p:cond delay="20000"/>
                            </p:stCondLst>
                            <p:childTnLst>
                              <p:par>
                                <p:cTn id="65" presetID="1" presetClass="exit" presetSubtype="0" fill="hold" grpId="0" nodeType="afterEffect">
                                  <p:stCondLst>
                                    <p:cond delay="1000"/>
                                  </p:stCondLst>
                                  <p:childTnLst>
                                    <p:set>
                                      <p:cBhvr>
                                        <p:cTn id="66" dur="1" fill="hold">
                                          <p:stCondLst>
                                            <p:cond delay="0"/>
                                          </p:stCondLst>
                                        </p:cTn>
                                        <p:tgtEl>
                                          <p:spTgt spid="15"/>
                                        </p:tgtEl>
                                        <p:attrNameLst>
                                          <p:attrName>style.visibility</p:attrName>
                                        </p:attrNameLst>
                                      </p:cBhvr>
                                      <p:to>
                                        <p:strVal val="hidden"/>
                                      </p:to>
                                    </p:set>
                                  </p:childTnLst>
                                </p:cTn>
                              </p:par>
                            </p:childTnLst>
                          </p:cTn>
                        </p:par>
                        <p:par>
                          <p:cTn id="67" fill="hold">
                            <p:stCondLst>
                              <p:cond delay="21000"/>
                            </p:stCondLst>
                            <p:childTnLst>
                              <p:par>
                                <p:cTn id="68" presetID="1" presetClass="exit" presetSubtype="0" fill="hold" grpId="0" nodeType="afterEffect">
                                  <p:stCondLst>
                                    <p:cond delay="1000"/>
                                  </p:stCondLst>
                                  <p:childTnLst>
                                    <p:set>
                                      <p:cBhvr>
                                        <p:cTn id="69" dur="1" fill="hold">
                                          <p:stCondLst>
                                            <p:cond delay="0"/>
                                          </p:stCondLst>
                                        </p:cTn>
                                        <p:tgtEl>
                                          <p:spTgt spid="14"/>
                                        </p:tgtEl>
                                        <p:attrNameLst>
                                          <p:attrName>style.visibility</p:attrName>
                                        </p:attrNameLst>
                                      </p:cBhvr>
                                      <p:to>
                                        <p:strVal val="hidden"/>
                                      </p:to>
                                    </p:set>
                                  </p:childTnLst>
                                </p:cTn>
                              </p:par>
                            </p:childTnLst>
                          </p:cTn>
                        </p:par>
                        <p:par>
                          <p:cTn id="70" fill="hold">
                            <p:stCondLst>
                              <p:cond delay="22000"/>
                            </p:stCondLst>
                            <p:childTnLst>
                              <p:par>
                                <p:cTn id="71" presetID="1" presetClass="exit" presetSubtype="0" fill="hold" grpId="0" nodeType="afterEffect">
                                  <p:stCondLst>
                                    <p:cond delay="1000"/>
                                  </p:stCondLst>
                                  <p:childTnLst>
                                    <p:set>
                                      <p:cBhvr>
                                        <p:cTn id="72" dur="1" fill="hold">
                                          <p:stCondLst>
                                            <p:cond delay="0"/>
                                          </p:stCondLst>
                                        </p:cTn>
                                        <p:tgtEl>
                                          <p:spTgt spid="13"/>
                                        </p:tgtEl>
                                        <p:attrNameLst>
                                          <p:attrName>style.visibility</p:attrName>
                                        </p:attrNameLst>
                                      </p:cBhvr>
                                      <p:to>
                                        <p:strVal val="hidden"/>
                                      </p:to>
                                    </p:set>
                                  </p:childTnLst>
                                </p:cTn>
                              </p:par>
                            </p:childTnLst>
                          </p:cTn>
                        </p:par>
                        <p:par>
                          <p:cTn id="73" fill="hold">
                            <p:stCondLst>
                              <p:cond delay="23000"/>
                            </p:stCondLst>
                            <p:childTnLst>
                              <p:par>
                                <p:cTn id="74" presetID="1" presetClass="exit" presetSubtype="0" fill="hold" grpId="0" nodeType="afterEffect">
                                  <p:stCondLst>
                                    <p:cond delay="1000"/>
                                  </p:stCondLst>
                                  <p:childTnLst>
                                    <p:set>
                                      <p:cBhvr>
                                        <p:cTn id="75" dur="1" fill="hold">
                                          <p:stCondLst>
                                            <p:cond delay="0"/>
                                          </p:stCondLst>
                                        </p:cTn>
                                        <p:tgtEl>
                                          <p:spTgt spid="12"/>
                                        </p:tgtEl>
                                        <p:attrNameLst>
                                          <p:attrName>style.visibility</p:attrName>
                                        </p:attrNameLst>
                                      </p:cBhvr>
                                      <p:to>
                                        <p:strVal val="hidden"/>
                                      </p:to>
                                    </p:set>
                                  </p:childTnLst>
                                </p:cTn>
                              </p:par>
                            </p:childTnLst>
                          </p:cTn>
                        </p:par>
                        <p:par>
                          <p:cTn id="76" fill="hold">
                            <p:stCondLst>
                              <p:cond delay="24000"/>
                            </p:stCondLst>
                            <p:childTnLst>
                              <p:par>
                                <p:cTn id="77" presetID="1" presetClass="exit" presetSubtype="0" fill="hold" grpId="0" nodeType="afterEffect">
                                  <p:stCondLst>
                                    <p:cond delay="1000"/>
                                  </p:stCondLst>
                                  <p:childTnLst>
                                    <p:set>
                                      <p:cBhvr>
                                        <p:cTn id="78" dur="1" fill="hold">
                                          <p:stCondLst>
                                            <p:cond delay="0"/>
                                          </p:stCondLst>
                                        </p:cTn>
                                        <p:tgtEl>
                                          <p:spTgt spid="11"/>
                                        </p:tgtEl>
                                        <p:attrNameLst>
                                          <p:attrName>style.visibility</p:attrName>
                                        </p:attrNameLst>
                                      </p:cBhvr>
                                      <p:to>
                                        <p:strVal val="hidden"/>
                                      </p:to>
                                    </p:set>
                                  </p:childTnLst>
                                </p:cTn>
                              </p:par>
                            </p:childTnLst>
                          </p:cTn>
                        </p:par>
                        <p:par>
                          <p:cTn id="79" fill="hold">
                            <p:stCondLst>
                              <p:cond delay="25000"/>
                            </p:stCondLst>
                            <p:childTnLst>
                              <p:par>
                                <p:cTn id="80" presetID="1" presetClass="exit" presetSubtype="0" fill="hold" grpId="0" nodeType="afterEffect">
                                  <p:stCondLst>
                                    <p:cond delay="1000"/>
                                  </p:stCondLst>
                                  <p:childTnLst>
                                    <p:set>
                                      <p:cBhvr>
                                        <p:cTn id="81" dur="1" fill="hold">
                                          <p:stCondLst>
                                            <p:cond delay="0"/>
                                          </p:stCondLst>
                                        </p:cTn>
                                        <p:tgtEl>
                                          <p:spTgt spid="10"/>
                                        </p:tgtEl>
                                        <p:attrNameLst>
                                          <p:attrName>style.visibility</p:attrName>
                                        </p:attrNameLst>
                                      </p:cBhvr>
                                      <p:to>
                                        <p:strVal val="hidden"/>
                                      </p:to>
                                    </p:set>
                                  </p:childTnLst>
                                </p:cTn>
                              </p:par>
                            </p:childTnLst>
                          </p:cTn>
                        </p:par>
                        <p:par>
                          <p:cTn id="82" fill="hold">
                            <p:stCondLst>
                              <p:cond delay="26000"/>
                            </p:stCondLst>
                            <p:childTnLst>
                              <p:par>
                                <p:cTn id="83" presetID="1" presetClass="exit" presetSubtype="0" fill="hold" grpId="0" nodeType="afterEffect">
                                  <p:stCondLst>
                                    <p:cond delay="1000"/>
                                  </p:stCondLst>
                                  <p:childTnLst>
                                    <p:set>
                                      <p:cBhvr>
                                        <p:cTn id="84" dur="1" fill="hold">
                                          <p:stCondLst>
                                            <p:cond delay="0"/>
                                          </p:stCondLst>
                                        </p:cTn>
                                        <p:tgtEl>
                                          <p:spTgt spid="9"/>
                                        </p:tgtEl>
                                        <p:attrNameLst>
                                          <p:attrName>style.visibility</p:attrName>
                                        </p:attrNameLst>
                                      </p:cBhvr>
                                      <p:to>
                                        <p:strVal val="hidden"/>
                                      </p:to>
                                    </p:set>
                                  </p:childTnLst>
                                </p:cTn>
                              </p:par>
                            </p:childTnLst>
                          </p:cTn>
                        </p:par>
                        <p:par>
                          <p:cTn id="85" fill="hold">
                            <p:stCondLst>
                              <p:cond delay="27000"/>
                            </p:stCondLst>
                            <p:childTnLst>
                              <p:par>
                                <p:cTn id="86" presetID="1" presetClass="exit" presetSubtype="0" fill="hold" grpId="0" nodeType="afterEffect">
                                  <p:stCondLst>
                                    <p:cond delay="1000"/>
                                  </p:stCondLst>
                                  <p:childTnLst>
                                    <p:set>
                                      <p:cBhvr>
                                        <p:cTn id="87" dur="1" fill="hold">
                                          <p:stCondLst>
                                            <p:cond delay="0"/>
                                          </p:stCondLst>
                                        </p:cTn>
                                        <p:tgtEl>
                                          <p:spTgt spid="8"/>
                                        </p:tgtEl>
                                        <p:attrNameLst>
                                          <p:attrName>style.visibility</p:attrName>
                                        </p:attrNameLst>
                                      </p:cBhvr>
                                      <p:to>
                                        <p:strVal val="hidden"/>
                                      </p:to>
                                    </p:set>
                                  </p:childTnLst>
                                </p:cTn>
                              </p:par>
                            </p:childTnLst>
                          </p:cTn>
                        </p:par>
                        <p:par>
                          <p:cTn id="88" fill="hold">
                            <p:stCondLst>
                              <p:cond delay="28000"/>
                            </p:stCondLst>
                            <p:childTnLst>
                              <p:par>
                                <p:cTn id="89" presetID="1" presetClass="exit" presetSubtype="0" fill="hold" grpId="0" nodeType="afterEffect">
                                  <p:stCondLst>
                                    <p:cond delay="1000"/>
                                  </p:stCondLst>
                                  <p:childTnLst>
                                    <p:set>
                                      <p:cBhvr>
                                        <p:cTn id="90" dur="1" fill="hold">
                                          <p:stCondLst>
                                            <p:cond delay="0"/>
                                          </p:stCondLst>
                                        </p:cTn>
                                        <p:tgtEl>
                                          <p:spTgt spid="7"/>
                                        </p:tgtEl>
                                        <p:attrNameLst>
                                          <p:attrName>style.visibility</p:attrName>
                                        </p:attrNameLst>
                                      </p:cBhvr>
                                      <p:to>
                                        <p:strVal val="hidden"/>
                                      </p:to>
                                    </p:set>
                                  </p:childTnLst>
                                </p:cTn>
                              </p:par>
                            </p:childTnLst>
                          </p:cTn>
                        </p:par>
                        <p:par>
                          <p:cTn id="91" fill="hold">
                            <p:stCondLst>
                              <p:cond delay="29000"/>
                            </p:stCondLst>
                            <p:childTnLst>
                              <p:par>
                                <p:cTn id="92" presetID="1" presetClass="exit" presetSubtype="0" fill="hold" grpId="0" nodeType="afterEffect">
                                  <p:stCondLst>
                                    <p:cond delay="1000"/>
                                  </p:stCondLst>
                                  <p:childTnLst>
                                    <p:set>
                                      <p:cBhvr>
                                        <p:cTn id="93" dur="1" fill="hold">
                                          <p:stCondLst>
                                            <p:cond delay="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QUESTION #6</a:t>
            </a:r>
          </a:p>
        </p:txBody>
      </p:sp>
      <p:sp>
        <p:nvSpPr>
          <p:cNvPr id="3" name="Content Placeholder 2"/>
          <p:cNvSpPr>
            <a:spLocks noGrp="1"/>
          </p:cNvSpPr>
          <p:nvPr>
            <p:ph idx="1"/>
          </p:nvPr>
        </p:nvSpPr>
        <p:spPr/>
        <p:txBody>
          <a:bodyPr/>
          <a:lstStyle/>
          <a:p>
            <a:endParaRPr lang="en-US" dirty="0"/>
          </a:p>
          <a:p>
            <a:endParaRPr lang="en-US" dirty="0"/>
          </a:p>
          <a:p>
            <a:endParaRPr lang="en-US" dirty="0"/>
          </a:p>
          <a:p>
            <a:endParaRPr lang="en-US" dirty="0"/>
          </a:p>
          <a:p>
            <a:r>
              <a:rPr lang="en-US" dirty="0"/>
              <a:t>Answer:	Who is he, and where is he</a:t>
            </a:r>
          </a:p>
          <a:p>
            <a:r>
              <a:rPr lang="es-US" dirty="0"/>
              <a:t>Respuesta: ¿Quién es, y dónde está?</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QUESTION #7</a:t>
            </a:r>
          </a:p>
        </p:txBody>
      </p:sp>
      <p:sp>
        <p:nvSpPr>
          <p:cNvPr id="3" name="Content Placeholder 2"/>
          <p:cNvSpPr>
            <a:spLocks noGrp="1"/>
          </p:cNvSpPr>
          <p:nvPr>
            <p:ph idx="1"/>
          </p:nvPr>
        </p:nvSpPr>
        <p:spPr/>
        <p:txBody>
          <a:bodyPr>
            <a:normAutofit/>
          </a:bodyPr>
          <a:lstStyle/>
          <a:p>
            <a:r>
              <a:rPr lang="en-US" dirty="0"/>
              <a:t>(1pt) According to Daniel 10:15, Daniel tells us that certain words were spoken to him.  He then turned his face toward the ground.  What did he then become?</a:t>
            </a:r>
          </a:p>
          <a:p>
            <a:endParaRPr lang="en-US" sz="2400" dirty="0"/>
          </a:p>
          <a:p>
            <a:r>
              <a:rPr lang="es-US" dirty="0"/>
              <a:t>(1 pt) De acuerdo a Daniel 10:15, Daniel nos dice que mientras le decían ciertas palabras, tenía los ojos puestos en tierra, ¿qué le pasó después?</a:t>
            </a:r>
          </a:p>
        </p:txBody>
      </p:sp>
      <p:sp>
        <p:nvSpPr>
          <p:cNvPr id="5" name="TextBox 4"/>
          <p:cNvSpPr txBox="1"/>
          <p:nvPr/>
        </p:nvSpPr>
        <p:spPr>
          <a:xfrm>
            <a:off x="7955280" y="91440"/>
            <a:ext cx="1078992" cy="1015663"/>
          </a:xfrm>
          <a:prstGeom prst="rect">
            <a:avLst/>
          </a:prstGeom>
          <a:solidFill>
            <a:srgbClr val="4F5581"/>
          </a:solidFill>
        </p:spPr>
        <p:txBody>
          <a:bodyPr wrap="none" rtlCol="0">
            <a:spAutoFit/>
          </a:bodyPr>
          <a:lstStyle/>
          <a:p>
            <a:pPr algn="ctr"/>
            <a:r>
              <a:rPr lang="en-US" sz="6000" b="1" dirty="0">
                <a:solidFill>
                  <a:srgbClr val="FFFF00"/>
                </a:solidFill>
                <a:latin typeface="Arial" panose="020B0604020202020204" pitchFamily="34" charset="0"/>
                <a:cs typeface="Arial" panose="020B0604020202020204" pitchFamily="34" charset="0"/>
              </a:rPr>
              <a:t>00</a:t>
            </a:r>
          </a:p>
        </p:txBody>
      </p:sp>
      <p:sp>
        <p:nvSpPr>
          <p:cNvPr id="6" name="TextBox 5"/>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01</a:t>
            </a:r>
          </a:p>
        </p:txBody>
      </p:sp>
      <p:sp>
        <p:nvSpPr>
          <p:cNvPr id="7" name="TextBox 6"/>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02</a:t>
            </a:r>
          </a:p>
        </p:txBody>
      </p:sp>
      <p:sp>
        <p:nvSpPr>
          <p:cNvPr id="8" name="TextBox 7"/>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03</a:t>
            </a:r>
          </a:p>
        </p:txBody>
      </p:sp>
      <p:sp>
        <p:nvSpPr>
          <p:cNvPr id="9" name="TextBox 8"/>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04</a:t>
            </a:r>
          </a:p>
        </p:txBody>
      </p:sp>
      <p:sp>
        <p:nvSpPr>
          <p:cNvPr id="10" name="TextBox 9"/>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05</a:t>
            </a:r>
          </a:p>
        </p:txBody>
      </p:sp>
      <p:sp>
        <p:nvSpPr>
          <p:cNvPr id="11" name="TextBox 10"/>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06</a:t>
            </a:r>
          </a:p>
        </p:txBody>
      </p:sp>
      <p:sp>
        <p:nvSpPr>
          <p:cNvPr id="12" name="TextBox 11"/>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07</a:t>
            </a:r>
          </a:p>
        </p:txBody>
      </p:sp>
      <p:sp>
        <p:nvSpPr>
          <p:cNvPr id="13" name="TextBox 12"/>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08</a:t>
            </a:r>
          </a:p>
        </p:txBody>
      </p:sp>
      <p:sp>
        <p:nvSpPr>
          <p:cNvPr id="14" name="TextBox 13"/>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09</a:t>
            </a:r>
          </a:p>
        </p:txBody>
      </p:sp>
      <p:sp>
        <p:nvSpPr>
          <p:cNvPr id="15" name="TextBox 14"/>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10</a:t>
            </a:r>
          </a:p>
        </p:txBody>
      </p:sp>
      <p:sp>
        <p:nvSpPr>
          <p:cNvPr id="16" name="TextBox 15"/>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11</a:t>
            </a:r>
          </a:p>
        </p:txBody>
      </p:sp>
      <p:sp>
        <p:nvSpPr>
          <p:cNvPr id="17" name="TextBox 16"/>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12</a:t>
            </a:r>
          </a:p>
        </p:txBody>
      </p:sp>
      <p:sp>
        <p:nvSpPr>
          <p:cNvPr id="18" name="TextBox 17"/>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13</a:t>
            </a:r>
          </a:p>
        </p:txBody>
      </p:sp>
      <p:sp>
        <p:nvSpPr>
          <p:cNvPr id="19" name="TextBox 18"/>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14</a:t>
            </a:r>
          </a:p>
        </p:txBody>
      </p:sp>
      <p:sp>
        <p:nvSpPr>
          <p:cNvPr id="20" name="TextBox 19"/>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15</a:t>
            </a:r>
          </a:p>
        </p:txBody>
      </p:sp>
      <p:sp>
        <p:nvSpPr>
          <p:cNvPr id="21" name="TextBox 20"/>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16</a:t>
            </a:r>
          </a:p>
        </p:txBody>
      </p:sp>
      <p:sp>
        <p:nvSpPr>
          <p:cNvPr id="22" name="TextBox 21"/>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17</a:t>
            </a:r>
          </a:p>
        </p:txBody>
      </p:sp>
      <p:sp>
        <p:nvSpPr>
          <p:cNvPr id="23" name="TextBox 22"/>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18</a:t>
            </a:r>
          </a:p>
        </p:txBody>
      </p:sp>
      <p:sp>
        <p:nvSpPr>
          <p:cNvPr id="24" name="TextBox 23"/>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19</a:t>
            </a:r>
          </a:p>
        </p:txBody>
      </p:sp>
      <p:sp>
        <p:nvSpPr>
          <p:cNvPr id="25" name="TextBox 24"/>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20</a:t>
            </a:r>
          </a:p>
        </p:txBody>
      </p:sp>
      <p:sp>
        <p:nvSpPr>
          <p:cNvPr id="26" name="TextBox 25"/>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21</a:t>
            </a:r>
          </a:p>
        </p:txBody>
      </p:sp>
      <p:sp>
        <p:nvSpPr>
          <p:cNvPr id="27" name="TextBox 26"/>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22</a:t>
            </a:r>
          </a:p>
        </p:txBody>
      </p:sp>
      <p:sp>
        <p:nvSpPr>
          <p:cNvPr id="28" name="TextBox 27"/>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23</a:t>
            </a:r>
          </a:p>
        </p:txBody>
      </p:sp>
      <p:sp>
        <p:nvSpPr>
          <p:cNvPr id="29" name="TextBox 28"/>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24</a:t>
            </a:r>
          </a:p>
        </p:txBody>
      </p:sp>
      <p:sp>
        <p:nvSpPr>
          <p:cNvPr id="30" name="TextBox 29"/>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1000"/>
                                  </p:stCondLst>
                                  <p:childTnLst>
                                    <p:set>
                                      <p:cBhvr>
                                        <p:cTn id="6" dur="1" fill="hold">
                                          <p:stCondLst>
                                            <p:cond delay="0"/>
                                          </p:stCondLst>
                                        </p:cTn>
                                        <p:tgtEl>
                                          <p:spTgt spid="30"/>
                                        </p:tgtEl>
                                        <p:attrNameLst>
                                          <p:attrName>style.visibility</p:attrName>
                                        </p:attrNameLst>
                                      </p:cBhvr>
                                      <p:to>
                                        <p:strVal val="hidden"/>
                                      </p:to>
                                    </p:set>
                                  </p:childTnLst>
                                </p:cTn>
                              </p:par>
                            </p:childTnLst>
                          </p:cTn>
                        </p:par>
                        <p:par>
                          <p:cTn id="7" fill="hold">
                            <p:stCondLst>
                              <p:cond delay="1000"/>
                            </p:stCondLst>
                            <p:childTnLst>
                              <p:par>
                                <p:cTn id="8" presetID="1" presetClass="exit" presetSubtype="0" fill="hold" grpId="0" nodeType="afterEffect">
                                  <p:stCondLst>
                                    <p:cond delay="1000"/>
                                  </p:stCondLst>
                                  <p:childTnLst>
                                    <p:set>
                                      <p:cBhvr>
                                        <p:cTn id="9" dur="1" fill="hold">
                                          <p:stCondLst>
                                            <p:cond delay="0"/>
                                          </p:stCondLst>
                                        </p:cTn>
                                        <p:tgtEl>
                                          <p:spTgt spid="29"/>
                                        </p:tgtEl>
                                        <p:attrNameLst>
                                          <p:attrName>style.visibility</p:attrName>
                                        </p:attrNameLst>
                                      </p:cBhvr>
                                      <p:to>
                                        <p:strVal val="hidden"/>
                                      </p:to>
                                    </p:set>
                                  </p:childTnLst>
                                </p:cTn>
                              </p:par>
                            </p:childTnLst>
                          </p:cTn>
                        </p:par>
                        <p:par>
                          <p:cTn id="10" fill="hold">
                            <p:stCondLst>
                              <p:cond delay="2000"/>
                            </p:stCondLst>
                            <p:childTnLst>
                              <p:par>
                                <p:cTn id="11" presetID="1" presetClass="exit" presetSubtype="0" fill="hold" grpId="0" nodeType="afterEffect">
                                  <p:stCondLst>
                                    <p:cond delay="1000"/>
                                  </p:stCondLst>
                                  <p:childTnLst>
                                    <p:set>
                                      <p:cBhvr>
                                        <p:cTn id="12" dur="1" fill="hold">
                                          <p:stCondLst>
                                            <p:cond delay="0"/>
                                          </p:stCondLst>
                                        </p:cTn>
                                        <p:tgtEl>
                                          <p:spTgt spid="28"/>
                                        </p:tgtEl>
                                        <p:attrNameLst>
                                          <p:attrName>style.visibility</p:attrName>
                                        </p:attrNameLst>
                                      </p:cBhvr>
                                      <p:to>
                                        <p:strVal val="hidden"/>
                                      </p:to>
                                    </p:set>
                                  </p:childTnLst>
                                </p:cTn>
                              </p:par>
                            </p:childTnLst>
                          </p:cTn>
                        </p:par>
                        <p:par>
                          <p:cTn id="13" fill="hold">
                            <p:stCondLst>
                              <p:cond delay="3000"/>
                            </p:stCondLst>
                            <p:childTnLst>
                              <p:par>
                                <p:cTn id="14" presetID="1" presetClass="exit" presetSubtype="0" fill="hold" grpId="0" nodeType="afterEffect">
                                  <p:stCondLst>
                                    <p:cond delay="1000"/>
                                  </p:stCondLst>
                                  <p:childTnLst>
                                    <p:set>
                                      <p:cBhvr>
                                        <p:cTn id="15" dur="1" fill="hold">
                                          <p:stCondLst>
                                            <p:cond delay="0"/>
                                          </p:stCondLst>
                                        </p:cTn>
                                        <p:tgtEl>
                                          <p:spTgt spid="27"/>
                                        </p:tgtEl>
                                        <p:attrNameLst>
                                          <p:attrName>style.visibility</p:attrName>
                                        </p:attrNameLst>
                                      </p:cBhvr>
                                      <p:to>
                                        <p:strVal val="hidden"/>
                                      </p:to>
                                    </p:set>
                                  </p:childTnLst>
                                </p:cTn>
                              </p:par>
                            </p:childTnLst>
                          </p:cTn>
                        </p:par>
                        <p:par>
                          <p:cTn id="16" fill="hold">
                            <p:stCondLst>
                              <p:cond delay="4000"/>
                            </p:stCondLst>
                            <p:childTnLst>
                              <p:par>
                                <p:cTn id="17" presetID="1" presetClass="exit" presetSubtype="0" fill="hold" grpId="0" nodeType="afterEffect">
                                  <p:stCondLst>
                                    <p:cond delay="1000"/>
                                  </p:stCondLst>
                                  <p:childTnLst>
                                    <p:set>
                                      <p:cBhvr>
                                        <p:cTn id="18" dur="1" fill="hold">
                                          <p:stCondLst>
                                            <p:cond delay="0"/>
                                          </p:stCondLst>
                                        </p:cTn>
                                        <p:tgtEl>
                                          <p:spTgt spid="26"/>
                                        </p:tgtEl>
                                        <p:attrNameLst>
                                          <p:attrName>style.visibility</p:attrName>
                                        </p:attrNameLst>
                                      </p:cBhvr>
                                      <p:to>
                                        <p:strVal val="hidden"/>
                                      </p:to>
                                    </p:set>
                                  </p:childTnLst>
                                </p:cTn>
                              </p:par>
                            </p:childTnLst>
                          </p:cTn>
                        </p:par>
                        <p:par>
                          <p:cTn id="19" fill="hold">
                            <p:stCondLst>
                              <p:cond delay="5000"/>
                            </p:stCondLst>
                            <p:childTnLst>
                              <p:par>
                                <p:cTn id="20" presetID="1" presetClass="exit" presetSubtype="0" fill="hold" grpId="0" nodeType="afterEffect">
                                  <p:stCondLst>
                                    <p:cond delay="1000"/>
                                  </p:stCondLst>
                                  <p:childTnLst>
                                    <p:set>
                                      <p:cBhvr>
                                        <p:cTn id="21" dur="1" fill="hold">
                                          <p:stCondLst>
                                            <p:cond delay="0"/>
                                          </p:stCondLst>
                                        </p:cTn>
                                        <p:tgtEl>
                                          <p:spTgt spid="25"/>
                                        </p:tgtEl>
                                        <p:attrNameLst>
                                          <p:attrName>style.visibility</p:attrName>
                                        </p:attrNameLst>
                                      </p:cBhvr>
                                      <p:to>
                                        <p:strVal val="hidden"/>
                                      </p:to>
                                    </p:set>
                                  </p:childTnLst>
                                </p:cTn>
                              </p:par>
                            </p:childTnLst>
                          </p:cTn>
                        </p:par>
                        <p:par>
                          <p:cTn id="22" fill="hold">
                            <p:stCondLst>
                              <p:cond delay="6000"/>
                            </p:stCondLst>
                            <p:childTnLst>
                              <p:par>
                                <p:cTn id="23" presetID="1" presetClass="exit" presetSubtype="0" fill="hold" grpId="0" nodeType="afterEffect">
                                  <p:stCondLst>
                                    <p:cond delay="1000"/>
                                  </p:stCondLst>
                                  <p:childTnLst>
                                    <p:set>
                                      <p:cBhvr>
                                        <p:cTn id="24" dur="1" fill="hold">
                                          <p:stCondLst>
                                            <p:cond delay="0"/>
                                          </p:stCondLst>
                                        </p:cTn>
                                        <p:tgtEl>
                                          <p:spTgt spid="24"/>
                                        </p:tgtEl>
                                        <p:attrNameLst>
                                          <p:attrName>style.visibility</p:attrName>
                                        </p:attrNameLst>
                                      </p:cBhvr>
                                      <p:to>
                                        <p:strVal val="hidden"/>
                                      </p:to>
                                    </p:set>
                                  </p:childTnLst>
                                </p:cTn>
                              </p:par>
                            </p:childTnLst>
                          </p:cTn>
                        </p:par>
                        <p:par>
                          <p:cTn id="25" fill="hold">
                            <p:stCondLst>
                              <p:cond delay="7000"/>
                            </p:stCondLst>
                            <p:childTnLst>
                              <p:par>
                                <p:cTn id="26" presetID="1" presetClass="exit" presetSubtype="0" fill="hold" grpId="0" nodeType="afterEffect">
                                  <p:stCondLst>
                                    <p:cond delay="1000"/>
                                  </p:stCondLst>
                                  <p:childTnLst>
                                    <p:set>
                                      <p:cBhvr>
                                        <p:cTn id="27" dur="1" fill="hold">
                                          <p:stCondLst>
                                            <p:cond delay="0"/>
                                          </p:stCondLst>
                                        </p:cTn>
                                        <p:tgtEl>
                                          <p:spTgt spid="23"/>
                                        </p:tgtEl>
                                        <p:attrNameLst>
                                          <p:attrName>style.visibility</p:attrName>
                                        </p:attrNameLst>
                                      </p:cBhvr>
                                      <p:to>
                                        <p:strVal val="hidden"/>
                                      </p:to>
                                    </p:set>
                                  </p:childTnLst>
                                </p:cTn>
                              </p:par>
                            </p:childTnLst>
                          </p:cTn>
                        </p:par>
                        <p:par>
                          <p:cTn id="28" fill="hold">
                            <p:stCondLst>
                              <p:cond delay="8000"/>
                            </p:stCondLst>
                            <p:childTnLst>
                              <p:par>
                                <p:cTn id="29" presetID="1" presetClass="exit" presetSubtype="0" fill="hold" grpId="0" nodeType="afterEffect">
                                  <p:stCondLst>
                                    <p:cond delay="1000"/>
                                  </p:stCondLst>
                                  <p:childTnLst>
                                    <p:set>
                                      <p:cBhvr>
                                        <p:cTn id="30" dur="1" fill="hold">
                                          <p:stCondLst>
                                            <p:cond delay="0"/>
                                          </p:stCondLst>
                                        </p:cTn>
                                        <p:tgtEl>
                                          <p:spTgt spid="22"/>
                                        </p:tgtEl>
                                        <p:attrNameLst>
                                          <p:attrName>style.visibility</p:attrName>
                                        </p:attrNameLst>
                                      </p:cBhvr>
                                      <p:to>
                                        <p:strVal val="hidden"/>
                                      </p:to>
                                    </p:set>
                                  </p:childTnLst>
                                </p:cTn>
                              </p:par>
                            </p:childTnLst>
                          </p:cTn>
                        </p:par>
                        <p:par>
                          <p:cTn id="31" fill="hold">
                            <p:stCondLst>
                              <p:cond delay="9000"/>
                            </p:stCondLst>
                            <p:childTnLst>
                              <p:par>
                                <p:cTn id="32" presetID="1" presetClass="exit" presetSubtype="0" fill="hold" grpId="0" nodeType="afterEffect">
                                  <p:stCondLst>
                                    <p:cond delay="1000"/>
                                  </p:stCondLst>
                                  <p:childTnLst>
                                    <p:set>
                                      <p:cBhvr>
                                        <p:cTn id="33" dur="1" fill="hold">
                                          <p:stCondLst>
                                            <p:cond delay="0"/>
                                          </p:stCondLst>
                                        </p:cTn>
                                        <p:tgtEl>
                                          <p:spTgt spid="21"/>
                                        </p:tgtEl>
                                        <p:attrNameLst>
                                          <p:attrName>style.visibility</p:attrName>
                                        </p:attrNameLst>
                                      </p:cBhvr>
                                      <p:to>
                                        <p:strVal val="hidden"/>
                                      </p:to>
                                    </p:set>
                                  </p:childTnLst>
                                </p:cTn>
                              </p:par>
                            </p:childTnLst>
                          </p:cTn>
                        </p:par>
                        <p:par>
                          <p:cTn id="34" fill="hold">
                            <p:stCondLst>
                              <p:cond delay="10000"/>
                            </p:stCondLst>
                            <p:childTnLst>
                              <p:par>
                                <p:cTn id="35" presetID="1" presetClass="exit" presetSubtype="0" fill="hold" grpId="0" nodeType="afterEffect">
                                  <p:stCondLst>
                                    <p:cond delay="1000"/>
                                  </p:stCondLst>
                                  <p:childTnLst>
                                    <p:set>
                                      <p:cBhvr>
                                        <p:cTn id="36" dur="1" fill="hold">
                                          <p:stCondLst>
                                            <p:cond delay="0"/>
                                          </p:stCondLst>
                                        </p:cTn>
                                        <p:tgtEl>
                                          <p:spTgt spid="20"/>
                                        </p:tgtEl>
                                        <p:attrNameLst>
                                          <p:attrName>style.visibility</p:attrName>
                                        </p:attrNameLst>
                                      </p:cBhvr>
                                      <p:to>
                                        <p:strVal val="hidden"/>
                                      </p:to>
                                    </p:set>
                                  </p:childTnLst>
                                </p:cTn>
                              </p:par>
                            </p:childTnLst>
                          </p:cTn>
                        </p:par>
                        <p:par>
                          <p:cTn id="37" fill="hold">
                            <p:stCondLst>
                              <p:cond delay="11000"/>
                            </p:stCondLst>
                            <p:childTnLst>
                              <p:par>
                                <p:cTn id="38" presetID="1" presetClass="exit" presetSubtype="0" fill="hold" grpId="0" nodeType="afterEffect">
                                  <p:stCondLst>
                                    <p:cond delay="1000"/>
                                  </p:stCondLst>
                                  <p:childTnLst>
                                    <p:set>
                                      <p:cBhvr>
                                        <p:cTn id="39" dur="1" fill="hold">
                                          <p:stCondLst>
                                            <p:cond delay="0"/>
                                          </p:stCondLst>
                                        </p:cTn>
                                        <p:tgtEl>
                                          <p:spTgt spid="19"/>
                                        </p:tgtEl>
                                        <p:attrNameLst>
                                          <p:attrName>style.visibility</p:attrName>
                                        </p:attrNameLst>
                                      </p:cBhvr>
                                      <p:to>
                                        <p:strVal val="hidden"/>
                                      </p:to>
                                    </p:set>
                                  </p:childTnLst>
                                </p:cTn>
                              </p:par>
                            </p:childTnLst>
                          </p:cTn>
                        </p:par>
                        <p:par>
                          <p:cTn id="40" fill="hold">
                            <p:stCondLst>
                              <p:cond delay="12000"/>
                            </p:stCondLst>
                            <p:childTnLst>
                              <p:par>
                                <p:cTn id="41" presetID="1" presetClass="exit" presetSubtype="0" fill="hold" grpId="0" nodeType="afterEffect">
                                  <p:stCondLst>
                                    <p:cond delay="1000"/>
                                  </p:stCondLst>
                                  <p:childTnLst>
                                    <p:set>
                                      <p:cBhvr>
                                        <p:cTn id="42" dur="1" fill="hold">
                                          <p:stCondLst>
                                            <p:cond delay="0"/>
                                          </p:stCondLst>
                                        </p:cTn>
                                        <p:tgtEl>
                                          <p:spTgt spid="18"/>
                                        </p:tgtEl>
                                        <p:attrNameLst>
                                          <p:attrName>style.visibility</p:attrName>
                                        </p:attrNameLst>
                                      </p:cBhvr>
                                      <p:to>
                                        <p:strVal val="hidden"/>
                                      </p:to>
                                    </p:set>
                                  </p:childTnLst>
                                </p:cTn>
                              </p:par>
                            </p:childTnLst>
                          </p:cTn>
                        </p:par>
                        <p:par>
                          <p:cTn id="43" fill="hold">
                            <p:stCondLst>
                              <p:cond delay="13000"/>
                            </p:stCondLst>
                            <p:childTnLst>
                              <p:par>
                                <p:cTn id="44" presetID="1" presetClass="exit" presetSubtype="0" fill="hold" grpId="0" nodeType="afterEffect">
                                  <p:stCondLst>
                                    <p:cond delay="1000"/>
                                  </p:stCondLst>
                                  <p:childTnLst>
                                    <p:set>
                                      <p:cBhvr>
                                        <p:cTn id="45" dur="1" fill="hold">
                                          <p:stCondLst>
                                            <p:cond delay="0"/>
                                          </p:stCondLst>
                                        </p:cTn>
                                        <p:tgtEl>
                                          <p:spTgt spid="17"/>
                                        </p:tgtEl>
                                        <p:attrNameLst>
                                          <p:attrName>style.visibility</p:attrName>
                                        </p:attrNameLst>
                                      </p:cBhvr>
                                      <p:to>
                                        <p:strVal val="hidden"/>
                                      </p:to>
                                    </p:set>
                                  </p:childTnLst>
                                </p:cTn>
                              </p:par>
                            </p:childTnLst>
                          </p:cTn>
                        </p:par>
                        <p:par>
                          <p:cTn id="46" fill="hold">
                            <p:stCondLst>
                              <p:cond delay="14000"/>
                            </p:stCondLst>
                            <p:childTnLst>
                              <p:par>
                                <p:cTn id="47" presetID="1" presetClass="exit" presetSubtype="0" fill="hold" grpId="0" nodeType="afterEffect">
                                  <p:stCondLst>
                                    <p:cond delay="1000"/>
                                  </p:stCondLst>
                                  <p:childTnLst>
                                    <p:set>
                                      <p:cBhvr>
                                        <p:cTn id="48" dur="1" fill="hold">
                                          <p:stCondLst>
                                            <p:cond delay="0"/>
                                          </p:stCondLst>
                                        </p:cTn>
                                        <p:tgtEl>
                                          <p:spTgt spid="16"/>
                                        </p:tgtEl>
                                        <p:attrNameLst>
                                          <p:attrName>style.visibility</p:attrName>
                                        </p:attrNameLst>
                                      </p:cBhvr>
                                      <p:to>
                                        <p:strVal val="hidden"/>
                                      </p:to>
                                    </p:set>
                                  </p:childTnLst>
                                </p:cTn>
                              </p:par>
                            </p:childTnLst>
                          </p:cTn>
                        </p:par>
                        <p:par>
                          <p:cTn id="49" fill="hold">
                            <p:stCondLst>
                              <p:cond delay="15000"/>
                            </p:stCondLst>
                            <p:childTnLst>
                              <p:par>
                                <p:cTn id="50" presetID="1" presetClass="exit" presetSubtype="0" fill="hold" grpId="0" nodeType="afterEffect">
                                  <p:stCondLst>
                                    <p:cond delay="1000"/>
                                  </p:stCondLst>
                                  <p:childTnLst>
                                    <p:set>
                                      <p:cBhvr>
                                        <p:cTn id="51" dur="1" fill="hold">
                                          <p:stCondLst>
                                            <p:cond delay="0"/>
                                          </p:stCondLst>
                                        </p:cTn>
                                        <p:tgtEl>
                                          <p:spTgt spid="15"/>
                                        </p:tgtEl>
                                        <p:attrNameLst>
                                          <p:attrName>style.visibility</p:attrName>
                                        </p:attrNameLst>
                                      </p:cBhvr>
                                      <p:to>
                                        <p:strVal val="hidden"/>
                                      </p:to>
                                    </p:set>
                                  </p:childTnLst>
                                </p:cTn>
                              </p:par>
                            </p:childTnLst>
                          </p:cTn>
                        </p:par>
                        <p:par>
                          <p:cTn id="52" fill="hold">
                            <p:stCondLst>
                              <p:cond delay="16000"/>
                            </p:stCondLst>
                            <p:childTnLst>
                              <p:par>
                                <p:cTn id="53" presetID="1" presetClass="exit" presetSubtype="0" fill="hold" grpId="0" nodeType="afterEffect">
                                  <p:stCondLst>
                                    <p:cond delay="1000"/>
                                  </p:stCondLst>
                                  <p:childTnLst>
                                    <p:set>
                                      <p:cBhvr>
                                        <p:cTn id="54" dur="1" fill="hold">
                                          <p:stCondLst>
                                            <p:cond delay="0"/>
                                          </p:stCondLst>
                                        </p:cTn>
                                        <p:tgtEl>
                                          <p:spTgt spid="14"/>
                                        </p:tgtEl>
                                        <p:attrNameLst>
                                          <p:attrName>style.visibility</p:attrName>
                                        </p:attrNameLst>
                                      </p:cBhvr>
                                      <p:to>
                                        <p:strVal val="hidden"/>
                                      </p:to>
                                    </p:set>
                                  </p:childTnLst>
                                </p:cTn>
                              </p:par>
                            </p:childTnLst>
                          </p:cTn>
                        </p:par>
                        <p:par>
                          <p:cTn id="55" fill="hold">
                            <p:stCondLst>
                              <p:cond delay="17000"/>
                            </p:stCondLst>
                            <p:childTnLst>
                              <p:par>
                                <p:cTn id="56" presetID="1" presetClass="exit" presetSubtype="0" fill="hold" grpId="0" nodeType="afterEffect">
                                  <p:stCondLst>
                                    <p:cond delay="1000"/>
                                  </p:stCondLst>
                                  <p:childTnLst>
                                    <p:set>
                                      <p:cBhvr>
                                        <p:cTn id="57" dur="1" fill="hold">
                                          <p:stCondLst>
                                            <p:cond delay="0"/>
                                          </p:stCondLst>
                                        </p:cTn>
                                        <p:tgtEl>
                                          <p:spTgt spid="13"/>
                                        </p:tgtEl>
                                        <p:attrNameLst>
                                          <p:attrName>style.visibility</p:attrName>
                                        </p:attrNameLst>
                                      </p:cBhvr>
                                      <p:to>
                                        <p:strVal val="hidden"/>
                                      </p:to>
                                    </p:set>
                                  </p:childTnLst>
                                </p:cTn>
                              </p:par>
                            </p:childTnLst>
                          </p:cTn>
                        </p:par>
                        <p:par>
                          <p:cTn id="58" fill="hold">
                            <p:stCondLst>
                              <p:cond delay="18000"/>
                            </p:stCondLst>
                            <p:childTnLst>
                              <p:par>
                                <p:cTn id="59" presetID="1" presetClass="exit" presetSubtype="0" fill="hold" grpId="0" nodeType="afterEffect">
                                  <p:stCondLst>
                                    <p:cond delay="1000"/>
                                  </p:stCondLst>
                                  <p:childTnLst>
                                    <p:set>
                                      <p:cBhvr>
                                        <p:cTn id="60" dur="1" fill="hold">
                                          <p:stCondLst>
                                            <p:cond delay="0"/>
                                          </p:stCondLst>
                                        </p:cTn>
                                        <p:tgtEl>
                                          <p:spTgt spid="12"/>
                                        </p:tgtEl>
                                        <p:attrNameLst>
                                          <p:attrName>style.visibility</p:attrName>
                                        </p:attrNameLst>
                                      </p:cBhvr>
                                      <p:to>
                                        <p:strVal val="hidden"/>
                                      </p:to>
                                    </p:set>
                                  </p:childTnLst>
                                </p:cTn>
                              </p:par>
                            </p:childTnLst>
                          </p:cTn>
                        </p:par>
                        <p:par>
                          <p:cTn id="61" fill="hold">
                            <p:stCondLst>
                              <p:cond delay="19000"/>
                            </p:stCondLst>
                            <p:childTnLst>
                              <p:par>
                                <p:cTn id="62" presetID="1" presetClass="exit" presetSubtype="0" fill="hold" grpId="0" nodeType="afterEffect">
                                  <p:stCondLst>
                                    <p:cond delay="1000"/>
                                  </p:stCondLst>
                                  <p:childTnLst>
                                    <p:set>
                                      <p:cBhvr>
                                        <p:cTn id="63" dur="1" fill="hold">
                                          <p:stCondLst>
                                            <p:cond delay="0"/>
                                          </p:stCondLst>
                                        </p:cTn>
                                        <p:tgtEl>
                                          <p:spTgt spid="11"/>
                                        </p:tgtEl>
                                        <p:attrNameLst>
                                          <p:attrName>style.visibility</p:attrName>
                                        </p:attrNameLst>
                                      </p:cBhvr>
                                      <p:to>
                                        <p:strVal val="hidden"/>
                                      </p:to>
                                    </p:set>
                                  </p:childTnLst>
                                </p:cTn>
                              </p:par>
                            </p:childTnLst>
                          </p:cTn>
                        </p:par>
                        <p:par>
                          <p:cTn id="64" fill="hold">
                            <p:stCondLst>
                              <p:cond delay="20000"/>
                            </p:stCondLst>
                            <p:childTnLst>
                              <p:par>
                                <p:cTn id="65" presetID="1" presetClass="exit" presetSubtype="0" fill="hold" grpId="0" nodeType="afterEffect">
                                  <p:stCondLst>
                                    <p:cond delay="1000"/>
                                  </p:stCondLst>
                                  <p:childTnLst>
                                    <p:set>
                                      <p:cBhvr>
                                        <p:cTn id="66" dur="1" fill="hold">
                                          <p:stCondLst>
                                            <p:cond delay="0"/>
                                          </p:stCondLst>
                                        </p:cTn>
                                        <p:tgtEl>
                                          <p:spTgt spid="10"/>
                                        </p:tgtEl>
                                        <p:attrNameLst>
                                          <p:attrName>style.visibility</p:attrName>
                                        </p:attrNameLst>
                                      </p:cBhvr>
                                      <p:to>
                                        <p:strVal val="hidden"/>
                                      </p:to>
                                    </p:set>
                                  </p:childTnLst>
                                </p:cTn>
                              </p:par>
                            </p:childTnLst>
                          </p:cTn>
                        </p:par>
                        <p:par>
                          <p:cTn id="67" fill="hold">
                            <p:stCondLst>
                              <p:cond delay="21000"/>
                            </p:stCondLst>
                            <p:childTnLst>
                              <p:par>
                                <p:cTn id="68" presetID="1" presetClass="exit" presetSubtype="0" fill="hold" grpId="0" nodeType="afterEffect">
                                  <p:stCondLst>
                                    <p:cond delay="1000"/>
                                  </p:stCondLst>
                                  <p:childTnLst>
                                    <p:set>
                                      <p:cBhvr>
                                        <p:cTn id="69" dur="1" fill="hold">
                                          <p:stCondLst>
                                            <p:cond delay="0"/>
                                          </p:stCondLst>
                                        </p:cTn>
                                        <p:tgtEl>
                                          <p:spTgt spid="9"/>
                                        </p:tgtEl>
                                        <p:attrNameLst>
                                          <p:attrName>style.visibility</p:attrName>
                                        </p:attrNameLst>
                                      </p:cBhvr>
                                      <p:to>
                                        <p:strVal val="hidden"/>
                                      </p:to>
                                    </p:set>
                                  </p:childTnLst>
                                </p:cTn>
                              </p:par>
                            </p:childTnLst>
                          </p:cTn>
                        </p:par>
                        <p:par>
                          <p:cTn id="70" fill="hold">
                            <p:stCondLst>
                              <p:cond delay="22000"/>
                            </p:stCondLst>
                            <p:childTnLst>
                              <p:par>
                                <p:cTn id="71" presetID="1" presetClass="exit" presetSubtype="0" fill="hold" grpId="0" nodeType="afterEffect">
                                  <p:stCondLst>
                                    <p:cond delay="1000"/>
                                  </p:stCondLst>
                                  <p:childTnLst>
                                    <p:set>
                                      <p:cBhvr>
                                        <p:cTn id="72" dur="1" fill="hold">
                                          <p:stCondLst>
                                            <p:cond delay="0"/>
                                          </p:stCondLst>
                                        </p:cTn>
                                        <p:tgtEl>
                                          <p:spTgt spid="8"/>
                                        </p:tgtEl>
                                        <p:attrNameLst>
                                          <p:attrName>style.visibility</p:attrName>
                                        </p:attrNameLst>
                                      </p:cBhvr>
                                      <p:to>
                                        <p:strVal val="hidden"/>
                                      </p:to>
                                    </p:set>
                                  </p:childTnLst>
                                </p:cTn>
                              </p:par>
                            </p:childTnLst>
                          </p:cTn>
                        </p:par>
                        <p:par>
                          <p:cTn id="73" fill="hold">
                            <p:stCondLst>
                              <p:cond delay="23000"/>
                            </p:stCondLst>
                            <p:childTnLst>
                              <p:par>
                                <p:cTn id="74" presetID="1" presetClass="exit" presetSubtype="0" fill="hold" grpId="0" nodeType="afterEffect">
                                  <p:stCondLst>
                                    <p:cond delay="1000"/>
                                  </p:stCondLst>
                                  <p:childTnLst>
                                    <p:set>
                                      <p:cBhvr>
                                        <p:cTn id="75" dur="1" fill="hold">
                                          <p:stCondLst>
                                            <p:cond delay="0"/>
                                          </p:stCondLst>
                                        </p:cTn>
                                        <p:tgtEl>
                                          <p:spTgt spid="7"/>
                                        </p:tgtEl>
                                        <p:attrNameLst>
                                          <p:attrName>style.visibility</p:attrName>
                                        </p:attrNameLst>
                                      </p:cBhvr>
                                      <p:to>
                                        <p:strVal val="hidden"/>
                                      </p:to>
                                    </p:set>
                                  </p:childTnLst>
                                </p:cTn>
                              </p:par>
                            </p:childTnLst>
                          </p:cTn>
                        </p:par>
                        <p:par>
                          <p:cTn id="76" fill="hold">
                            <p:stCondLst>
                              <p:cond delay="24000"/>
                            </p:stCondLst>
                            <p:childTnLst>
                              <p:par>
                                <p:cTn id="77" presetID="1" presetClass="exit" presetSubtype="0" fill="hold" grpId="0" nodeType="afterEffect">
                                  <p:stCondLst>
                                    <p:cond delay="1000"/>
                                  </p:stCondLst>
                                  <p:childTnLst>
                                    <p:set>
                                      <p:cBhvr>
                                        <p:cTn id="78" dur="1" fill="hold">
                                          <p:stCondLst>
                                            <p:cond delay="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QUESTION #7</a:t>
            </a:r>
          </a:p>
        </p:txBody>
      </p:sp>
      <p:sp>
        <p:nvSpPr>
          <p:cNvPr id="3" name="Content Placeholder 2"/>
          <p:cNvSpPr>
            <a:spLocks noGrp="1"/>
          </p:cNvSpPr>
          <p:nvPr>
            <p:ph idx="1"/>
          </p:nvPr>
        </p:nvSpPr>
        <p:spPr/>
        <p:txBody>
          <a:bodyPr/>
          <a:lstStyle/>
          <a:p>
            <a:endParaRPr lang="en-US" dirty="0"/>
          </a:p>
          <a:p>
            <a:endParaRPr lang="en-US" dirty="0"/>
          </a:p>
          <a:p>
            <a:endParaRPr lang="en-US" dirty="0"/>
          </a:p>
          <a:p>
            <a:endParaRPr lang="en-US" dirty="0"/>
          </a:p>
          <a:p>
            <a:r>
              <a:rPr lang="en-US" dirty="0"/>
              <a:t>Answer:	Speechless</a:t>
            </a:r>
          </a:p>
          <a:p>
            <a:r>
              <a:rPr lang="es-US" dirty="0"/>
              <a:t>Respuesta: Enmudeció</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QUESTION #8</a:t>
            </a:r>
          </a:p>
        </p:txBody>
      </p:sp>
      <p:sp>
        <p:nvSpPr>
          <p:cNvPr id="3" name="Content Placeholder 2"/>
          <p:cNvSpPr>
            <a:spLocks noGrp="1"/>
          </p:cNvSpPr>
          <p:nvPr>
            <p:ph idx="1"/>
          </p:nvPr>
        </p:nvSpPr>
        <p:spPr/>
        <p:txBody>
          <a:bodyPr/>
          <a:lstStyle/>
          <a:p>
            <a:r>
              <a:rPr lang="en-US" dirty="0"/>
              <a:t>(1pt) According to Daniel 7:13, What was coming with "One like the Son of Man"?</a:t>
            </a:r>
          </a:p>
          <a:p>
            <a:endParaRPr lang="en-US" dirty="0"/>
          </a:p>
          <a:p>
            <a:r>
              <a:rPr lang="es-US" dirty="0"/>
              <a:t>(1 pt) De acuerdo a Daniel 7:13, ¿Qué venía con “uno como un hijo de hombre”?  </a:t>
            </a:r>
          </a:p>
        </p:txBody>
      </p:sp>
      <p:sp>
        <p:nvSpPr>
          <p:cNvPr id="5" name="TextBox 4"/>
          <p:cNvSpPr txBox="1"/>
          <p:nvPr/>
        </p:nvSpPr>
        <p:spPr>
          <a:xfrm>
            <a:off x="7955280" y="91440"/>
            <a:ext cx="1078992" cy="1015663"/>
          </a:xfrm>
          <a:prstGeom prst="rect">
            <a:avLst/>
          </a:prstGeom>
          <a:solidFill>
            <a:srgbClr val="4F5581"/>
          </a:solidFill>
        </p:spPr>
        <p:txBody>
          <a:bodyPr wrap="none" rtlCol="0">
            <a:spAutoFit/>
          </a:bodyPr>
          <a:lstStyle/>
          <a:p>
            <a:pPr algn="ctr"/>
            <a:r>
              <a:rPr lang="en-US" sz="6000" b="1" dirty="0">
                <a:solidFill>
                  <a:srgbClr val="FFFF00"/>
                </a:solidFill>
                <a:latin typeface="Arial" panose="020B0604020202020204" pitchFamily="34" charset="0"/>
                <a:cs typeface="Arial" panose="020B0604020202020204" pitchFamily="34" charset="0"/>
              </a:rPr>
              <a:t>00</a:t>
            </a:r>
          </a:p>
        </p:txBody>
      </p:sp>
      <p:sp>
        <p:nvSpPr>
          <p:cNvPr id="6" name="TextBox 5"/>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01</a:t>
            </a:r>
          </a:p>
        </p:txBody>
      </p:sp>
      <p:sp>
        <p:nvSpPr>
          <p:cNvPr id="7" name="TextBox 6"/>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02</a:t>
            </a:r>
          </a:p>
        </p:txBody>
      </p:sp>
      <p:sp>
        <p:nvSpPr>
          <p:cNvPr id="8" name="TextBox 7"/>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03</a:t>
            </a:r>
          </a:p>
        </p:txBody>
      </p:sp>
      <p:sp>
        <p:nvSpPr>
          <p:cNvPr id="9" name="TextBox 8"/>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04</a:t>
            </a:r>
          </a:p>
        </p:txBody>
      </p:sp>
      <p:sp>
        <p:nvSpPr>
          <p:cNvPr id="10" name="TextBox 9"/>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05</a:t>
            </a:r>
          </a:p>
        </p:txBody>
      </p:sp>
      <p:sp>
        <p:nvSpPr>
          <p:cNvPr id="11" name="TextBox 10"/>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06</a:t>
            </a:r>
          </a:p>
        </p:txBody>
      </p:sp>
      <p:sp>
        <p:nvSpPr>
          <p:cNvPr id="12" name="TextBox 11"/>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07</a:t>
            </a:r>
          </a:p>
        </p:txBody>
      </p:sp>
      <p:sp>
        <p:nvSpPr>
          <p:cNvPr id="13" name="TextBox 12"/>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08</a:t>
            </a:r>
          </a:p>
        </p:txBody>
      </p:sp>
      <p:sp>
        <p:nvSpPr>
          <p:cNvPr id="14" name="TextBox 13"/>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09</a:t>
            </a:r>
          </a:p>
        </p:txBody>
      </p:sp>
      <p:sp>
        <p:nvSpPr>
          <p:cNvPr id="15" name="TextBox 14"/>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10</a:t>
            </a:r>
          </a:p>
        </p:txBody>
      </p:sp>
      <p:sp>
        <p:nvSpPr>
          <p:cNvPr id="16" name="TextBox 15"/>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11</a:t>
            </a:r>
          </a:p>
        </p:txBody>
      </p:sp>
      <p:sp>
        <p:nvSpPr>
          <p:cNvPr id="17" name="TextBox 16"/>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12</a:t>
            </a:r>
          </a:p>
        </p:txBody>
      </p:sp>
      <p:sp>
        <p:nvSpPr>
          <p:cNvPr id="18" name="TextBox 17"/>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13</a:t>
            </a:r>
          </a:p>
        </p:txBody>
      </p:sp>
      <p:sp>
        <p:nvSpPr>
          <p:cNvPr id="19" name="TextBox 18"/>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14</a:t>
            </a:r>
          </a:p>
        </p:txBody>
      </p:sp>
      <p:sp>
        <p:nvSpPr>
          <p:cNvPr id="20" name="TextBox 19"/>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15</a:t>
            </a:r>
          </a:p>
        </p:txBody>
      </p:sp>
      <p:sp>
        <p:nvSpPr>
          <p:cNvPr id="21" name="TextBox 20"/>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16</a:t>
            </a:r>
          </a:p>
        </p:txBody>
      </p:sp>
      <p:sp>
        <p:nvSpPr>
          <p:cNvPr id="22" name="TextBox 21"/>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17</a:t>
            </a:r>
          </a:p>
        </p:txBody>
      </p:sp>
      <p:sp>
        <p:nvSpPr>
          <p:cNvPr id="23" name="TextBox 22"/>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18</a:t>
            </a:r>
          </a:p>
        </p:txBody>
      </p:sp>
      <p:sp>
        <p:nvSpPr>
          <p:cNvPr id="24" name="TextBox 23"/>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19</a:t>
            </a:r>
          </a:p>
        </p:txBody>
      </p:sp>
      <p:sp>
        <p:nvSpPr>
          <p:cNvPr id="25" name="TextBox 24"/>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20</a:t>
            </a:r>
          </a:p>
        </p:txBody>
      </p:sp>
      <p:sp>
        <p:nvSpPr>
          <p:cNvPr id="26" name="TextBox 25"/>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21</a:t>
            </a:r>
          </a:p>
        </p:txBody>
      </p:sp>
      <p:sp>
        <p:nvSpPr>
          <p:cNvPr id="27" name="TextBox 26"/>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22</a:t>
            </a:r>
          </a:p>
        </p:txBody>
      </p:sp>
      <p:sp>
        <p:nvSpPr>
          <p:cNvPr id="28" name="TextBox 27"/>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23</a:t>
            </a:r>
          </a:p>
        </p:txBody>
      </p:sp>
      <p:sp>
        <p:nvSpPr>
          <p:cNvPr id="29" name="TextBox 28"/>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24</a:t>
            </a:r>
          </a:p>
        </p:txBody>
      </p:sp>
      <p:sp>
        <p:nvSpPr>
          <p:cNvPr id="30" name="TextBox 29"/>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1000"/>
                                  </p:stCondLst>
                                  <p:childTnLst>
                                    <p:set>
                                      <p:cBhvr>
                                        <p:cTn id="6" dur="1" fill="hold">
                                          <p:stCondLst>
                                            <p:cond delay="0"/>
                                          </p:stCondLst>
                                        </p:cTn>
                                        <p:tgtEl>
                                          <p:spTgt spid="30"/>
                                        </p:tgtEl>
                                        <p:attrNameLst>
                                          <p:attrName>style.visibility</p:attrName>
                                        </p:attrNameLst>
                                      </p:cBhvr>
                                      <p:to>
                                        <p:strVal val="hidden"/>
                                      </p:to>
                                    </p:set>
                                  </p:childTnLst>
                                </p:cTn>
                              </p:par>
                            </p:childTnLst>
                          </p:cTn>
                        </p:par>
                        <p:par>
                          <p:cTn id="7" fill="hold">
                            <p:stCondLst>
                              <p:cond delay="1000"/>
                            </p:stCondLst>
                            <p:childTnLst>
                              <p:par>
                                <p:cTn id="8" presetID="1" presetClass="exit" presetSubtype="0" fill="hold" grpId="0" nodeType="afterEffect">
                                  <p:stCondLst>
                                    <p:cond delay="1000"/>
                                  </p:stCondLst>
                                  <p:childTnLst>
                                    <p:set>
                                      <p:cBhvr>
                                        <p:cTn id="9" dur="1" fill="hold">
                                          <p:stCondLst>
                                            <p:cond delay="0"/>
                                          </p:stCondLst>
                                        </p:cTn>
                                        <p:tgtEl>
                                          <p:spTgt spid="29"/>
                                        </p:tgtEl>
                                        <p:attrNameLst>
                                          <p:attrName>style.visibility</p:attrName>
                                        </p:attrNameLst>
                                      </p:cBhvr>
                                      <p:to>
                                        <p:strVal val="hidden"/>
                                      </p:to>
                                    </p:set>
                                  </p:childTnLst>
                                </p:cTn>
                              </p:par>
                            </p:childTnLst>
                          </p:cTn>
                        </p:par>
                        <p:par>
                          <p:cTn id="10" fill="hold">
                            <p:stCondLst>
                              <p:cond delay="2000"/>
                            </p:stCondLst>
                            <p:childTnLst>
                              <p:par>
                                <p:cTn id="11" presetID="1" presetClass="exit" presetSubtype="0" fill="hold" grpId="0" nodeType="afterEffect">
                                  <p:stCondLst>
                                    <p:cond delay="1000"/>
                                  </p:stCondLst>
                                  <p:childTnLst>
                                    <p:set>
                                      <p:cBhvr>
                                        <p:cTn id="12" dur="1" fill="hold">
                                          <p:stCondLst>
                                            <p:cond delay="0"/>
                                          </p:stCondLst>
                                        </p:cTn>
                                        <p:tgtEl>
                                          <p:spTgt spid="28"/>
                                        </p:tgtEl>
                                        <p:attrNameLst>
                                          <p:attrName>style.visibility</p:attrName>
                                        </p:attrNameLst>
                                      </p:cBhvr>
                                      <p:to>
                                        <p:strVal val="hidden"/>
                                      </p:to>
                                    </p:set>
                                  </p:childTnLst>
                                </p:cTn>
                              </p:par>
                            </p:childTnLst>
                          </p:cTn>
                        </p:par>
                        <p:par>
                          <p:cTn id="13" fill="hold">
                            <p:stCondLst>
                              <p:cond delay="3000"/>
                            </p:stCondLst>
                            <p:childTnLst>
                              <p:par>
                                <p:cTn id="14" presetID="1" presetClass="exit" presetSubtype="0" fill="hold" grpId="0" nodeType="afterEffect">
                                  <p:stCondLst>
                                    <p:cond delay="1000"/>
                                  </p:stCondLst>
                                  <p:childTnLst>
                                    <p:set>
                                      <p:cBhvr>
                                        <p:cTn id="15" dur="1" fill="hold">
                                          <p:stCondLst>
                                            <p:cond delay="0"/>
                                          </p:stCondLst>
                                        </p:cTn>
                                        <p:tgtEl>
                                          <p:spTgt spid="27"/>
                                        </p:tgtEl>
                                        <p:attrNameLst>
                                          <p:attrName>style.visibility</p:attrName>
                                        </p:attrNameLst>
                                      </p:cBhvr>
                                      <p:to>
                                        <p:strVal val="hidden"/>
                                      </p:to>
                                    </p:set>
                                  </p:childTnLst>
                                </p:cTn>
                              </p:par>
                            </p:childTnLst>
                          </p:cTn>
                        </p:par>
                        <p:par>
                          <p:cTn id="16" fill="hold">
                            <p:stCondLst>
                              <p:cond delay="4000"/>
                            </p:stCondLst>
                            <p:childTnLst>
                              <p:par>
                                <p:cTn id="17" presetID="1" presetClass="exit" presetSubtype="0" fill="hold" grpId="0" nodeType="afterEffect">
                                  <p:stCondLst>
                                    <p:cond delay="1000"/>
                                  </p:stCondLst>
                                  <p:childTnLst>
                                    <p:set>
                                      <p:cBhvr>
                                        <p:cTn id="18" dur="1" fill="hold">
                                          <p:stCondLst>
                                            <p:cond delay="0"/>
                                          </p:stCondLst>
                                        </p:cTn>
                                        <p:tgtEl>
                                          <p:spTgt spid="26"/>
                                        </p:tgtEl>
                                        <p:attrNameLst>
                                          <p:attrName>style.visibility</p:attrName>
                                        </p:attrNameLst>
                                      </p:cBhvr>
                                      <p:to>
                                        <p:strVal val="hidden"/>
                                      </p:to>
                                    </p:set>
                                  </p:childTnLst>
                                </p:cTn>
                              </p:par>
                            </p:childTnLst>
                          </p:cTn>
                        </p:par>
                        <p:par>
                          <p:cTn id="19" fill="hold">
                            <p:stCondLst>
                              <p:cond delay="5000"/>
                            </p:stCondLst>
                            <p:childTnLst>
                              <p:par>
                                <p:cTn id="20" presetID="1" presetClass="exit" presetSubtype="0" fill="hold" grpId="0" nodeType="afterEffect">
                                  <p:stCondLst>
                                    <p:cond delay="1000"/>
                                  </p:stCondLst>
                                  <p:childTnLst>
                                    <p:set>
                                      <p:cBhvr>
                                        <p:cTn id="21" dur="1" fill="hold">
                                          <p:stCondLst>
                                            <p:cond delay="0"/>
                                          </p:stCondLst>
                                        </p:cTn>
                                        <p:tgtEl>
                                          <p:spTgt spid="25"/>
                                        </p:tgtEl>
                                        <p:attrNameLst>
                                          <p:attrName>style.visibility</p:attrName>
                                        </p:attrNameLst>
                                      </p:cBhvr>
                                      <p:to>
                                        <p:strVal val="hidden"/>
                                      </p:to>
                                    </p:set>
                                  </p:childTnLst>
                                </p:cTn>
                              </p:par>
                            </p:childTnLst>
                          </p:cTn>
                        </p:par>
                        <p:par>
                          <p:cTn id="22" fill="hold">
                            <p:stCondLst>
                              <p:cond delay="6000"/>
                            </p:stCondLst>
                            <p:childTnLst>
                              <p:par>
                                <p:cTn id="23" presetID="1" presetClass="exit" presetSubtype="0" fill="hold" grpId="0" nodeType="afterEffect">
                                  <p:stCondLst>
                                    <p:cond delay="1000"/>
                                  </p:stCondLst>
                                  <p:childTnLst>
                                    <p:set>
                                      <p:cBhvr>
                                        <p:cTn id="24" dur="1" fill="hold">
                                          <p:stCondLst>
                                            <p:cond delay="0"/>
                                          </p:stCondLst>
                                        </p:cTn>
                                        <p:tgtEl>
                                          <p:spTgt spid="24"/>
                                        </p:tgtEl>
                                        <p:attrNameLst>
                                          <p:attrName>style.visibility</p:attrName>
                                        </p:attrNameLst>
                                      </p:cBhvr>
                                      <p:to>
                                        <p:strVal val="hidden"/>
                                      </p:to>
                                    </p:set>
                                  </p:childTnLst>
                                </p:cTn>
                              </p:par>
                            </p:childTnLst>
                          </p:cTn>
                        </p:par>
                        <p:par>
                          <p:cTn id="25" fill="hold">
                            <p:stCondLst>
                              <p:cond delay="7000"/>
                            </p:stCondLst>
                            <p:childTnLst>
                              <p:par>
                                <p:cTn id="26" presetID="1" presetClass="exit" presetSubtype="0" fill="hold" grpId="0" nodeType="afterEffect">
                                  <p:stCondLst>
                                    <p:cond delay="1000"/>
                                  </p:stCondLst>
                                  <p:childTnLst>
                                    <p:set>
                                      <p:cBhvr>
                                        <p:cTn id="27" dur="1" fill="hold">
                                          <p:stCondLst>
                                            <p:cond delay="0"/>
                                          </p:stCondLst>
                                        </p:cTn>
                                        <p:tgtEl>
                                          <p:spTgt spid="23"/>
                                        </p:tgtEl>
                                        <p:attrNameLst>
                                          <p:attrName>style.visibility</p:attrName>
                                        </p:attrNameLst>
                                      </p:cBhvr>
                                      <p:to>
                                        <p:strVal val="hidden"/>
                                      </p:to>
                                    </p:set>
                                  </p:childTnLst>
                                </p:cTn>
                              </p:par>
                            </p:childTnLst>
                          </p:cTn>
                        </p:par>
                        <p:par>
                          <p:cTn id="28" fill="hold">
                            <p:stCondLst>
                              <p:cond delay="8000"/>
                            </p:stCondLst>
                            <p:childTnLst>
                              <p:par>
                                <p:cTn id="29" presetID="1" presetClass="exit" presetSubtype="0" fill="hold" grpId="0" nodeType="afterEffect">
                                  <p:stCondLst>
                                    <p:cond delay="1000"/>
                                  </p:stCondLst>
                                  <p:childTnLst>
                                    <p:set>
                                      <p:cBhvr>
                                        <p:cTn id="30" dur="1" fill="hold">
                                          <p:stCondLst>
                                            <p:cond delay="0"/>
                                          </p:stCondLst>
                                        </p:cTn>
                                        <p:tgtEl>
                                          <p:spTgt spid="22"/>
                                        </p:tgtEl>
                                        <p:attrNameLst>
                                          <p:attrName>style.visibility</p:attrName>
                                        </p:attrNameLst>
                                      </p:cBhvr>
                                      <p:to>
                                        <p:strVal val="hidden"/>
                                      </p:to>
                                    </p:set>
                                  </p:childTnLst>
                                </p:cTn>
                              </p:par>
                            </p:childTnLst>
                          </p:cTn>
                        </p:par>
                        <p:par>
                          <p:cTn id="31" fill="hold">
                            <p:stCondLst>
                              <p:cond delay="9000"/>
                            </p:stCondLst>
                            <p:childTnLst>
                              <p:par>
                                <p:cTn id="32" presetID="1" presetClass="exit" presetSubtype="0" fill="hold" grpId="0" nodeType="afterEffect">
                                  <p:stCondLst>
                                    <p:cond delay="1000"/>
                                  </p:stCondLst>
                                  <p:childTnLst>
                                    <p:set>
                                      <p:cBhvr>
                                        <p:cTn id="33" dur="1" fill="hold">
                                          <p:stCondLst>
                                            <p:cond delay="0"/>
                                          </p:stCondLst>
                                        </p:cTn>
                                        <p:tgtEl>
                                          <p:spTgt spid="21"/>
                                        </p:tgtEl>
                                        <p:attrNameLst>
                                          <p:attrName>style.visibility</p:attrName>
                                        </p:attrNameLst>
                                      </p:cBhvr>
                                      <p:to>
                                        <p:strVal val="hidden"/>
                                      </p:to>
                                    </p:set>
                                  </p:childTnLst>
                                </p:cTn>
                              </p:par>
                            </p:childTnLst>
                          </p:cTn>
                        </p:par>
                        <p:par>
                          <p:cTn id="34" fill="hold">
                            <p:stCondLst>
                              <p:cond delay="10000"/>
                            </p:stCondLst>
                            <p:childTnLst>
                              <p:par>
                                <p:cTn id="35" presetID="1" presetClass="exit" presetSubtype="0" fill="hold" grpId="0" nodeType="afterEffect">
                                  <p:stCondLst>
                                    <p:cond delay="1000"/>
                                  </p:stCondLst>
                                  <p:childTnLst>
                                    <p:set>
                                      <p:cBhvr>
                                        <p:cTn id="36" dur="1" fill="hold">
                                          <p:stCondLst>
                                            <p:cond delay="0"/>
                                          </p:stCondLst>
                                        </p:cTn>
                                        <p:tgtEl>
                                          <p:spTgt spid="20"/>
                                        </p:tgtEl>
                                        <p:attrNameLst>
                                          <p:attrName>style.visibility</p:attrName>
                                        </p:attrNameLst>
                                      </p:cBhvr>
                                      <p:to>
                                        <p:strVal val="hidden"/>
                                      </p:to>
                                    </p:set>
                                  </p:childTnLst>
                                </p:cTn>
                              </p:par>
                            </p:childTnLst>
                          </p:cTn>
                        </p:par>
                        <p:par>
                          <p:cTn id="37" fill="hold">
                            <p:stCondLst>
                              <p:cond delay="11000"/>
                            </p:stCondLst>
                            <p:childTnLst>
                              <p:par>
                                <p:cTn id="38" presetID="1" presetClass="exit" presetSubtype="0" fill="hold" grpId="0" nodeType="afterEffect">
                                  <p:stCondLst>
                                    <p:cond delay="1000"/>
                                  </p:stCondLst>
                                  <p:childTnLst>
                                    <p:set>
                                      <p:cBhvr>
                                        <p:cTn id="39" dur="1" fill="hold">
                                          <p:stCondLst>
                                            <p:cond delay="0"/>
                                          </p:stCondLst>
                                        </p:cTn>
                                        <p:tgtEl>
                                          <p:spTgt spid="19"/>
                                        </p:tgtEl>
                                        <p:attrNameLst>
                                          <p:attrName>style.visibility</p:attrName>
                                        </p:attrNameLst>
                                      </p:cBhvr>
                                      <p:to>
                                        <p:strVal val="hidden"/>
                                      </p:to>
                                    </p:set>
                                  </p:childTnLst>
                                </p:cTn>
                              </p:par>
                            </p:childTnLst>
                          </p:cTn>
                        </p:par>
                        <p:par>
                          <p:cTn id="40" fill="hold">
                            <p:stCondLst>
                              <p:cond delay="12000"/>
                            </p:stCondLst>
                            <p:childTnLst>
                              <p:par>
                                <p:cTn id="41" presetID="1" presetClass="exit" presetSubtype="0" fill="hold" grpId="0" nodeType="afterEffect">
                                  <p:stCondLst>
                                    <p:cond delay="1000"/>
                                  </p:stCondLst>
                                  <p:childTnLst>
                                    <p:set>
                                      <p:cBhvr>
                                        <p:cTn id="42" dur="1" fill="hold">
                                          <p:stCondLst>
                                            <p:cond delay="0"/>
                                          </p:stCondLst>
                                        </p:cTn>
                                        <p:tgtEl>
                                          <p:spTgt spid="18"/>
                                        </p:tgtEl>
                                        <p:attrNameLst>
                                          <p:attrName>style.visibility</p:attrName>
                                        </p:attrNameLst>
                                      </p:cBhvr>
                                      <p:to>
                                        <p:strVal val="hidden"/>
                                      </p:to>
                                    </p:set>
                                  </p:childTnLst>
                                </p:cTn>
                              </p:par>
                            </p:childTnLst>
                          </p:cTn>
                        </p:par>
                        <p:par>
                          <p:cTn id="43" fill="hold">
                            <p:stCondLst>
                              <p:cond delay="13000"/>
                            </p:stCondLst>
                            <p:childTnLst>
                              <p:par>
                                <p:cTn id="44" presetID="1" presetClass="exit" presetSubtype="0" fill="hold" grpId="0" nodeType="afterEffect">
                                  <p:stCondLst>
                                    <p:cond delay="1000"/>
                                  </p:stCondLst>
                                  <p:childTnLst>
                                    <p:set>
                                      <p:cBhvr>
                                        <p:cTn id="45" dur="1" fill="hold">
                                          <p:stCondLst>
                                            <p:cond delay="0"/>
                                          </p:stCondLst>
                                        </p:cTn>
                                        <p:tgtEl>
                                          <p:spTgt spid="17"/>
                                        </p:tgtEl>
                                        <p:attrNameLst>
                                          <p:attrName>style.visibility</p:attrName>
                                        </p:attrNameLst>
                                      </p:cBhvr>
                                      <p:to>
                                        <p:strVal val="hidden"/>
                                      </p:to>
                                    </p:set>
                                  </p:childTnLst>
                                </p:cTn>
                              </p:par>
                            </p:childTnLst>
                          </p:cTn>
                        </p:par>
                        <p:par>
                          <p:cTn id="46" fill="hold">
                            <p:stCondLst>
                              <p:cond delay="14000"/>
                            </p:stCondLst>
                            <p:childTnLst>
                              <p:par>
                                <p:cTn id="47" presetID="1" presetClass="exit" presetSubtype="0" fill="hold" grpId="0" nodeType="afterEffect">
                                  <p:stCondLst>
                                    <p:cond delay="1000"/>
                                  </p:stCondLst>
                                  <p:childTnLst>
                                    <p:set>
                                      <p:cBhvr>
                                        <p:cTn id="48" dur="1" fill="hold">
                                          <p:stCondLst>
                                            <p:cond delay="0"/>
                                          </p:stCondLst>
                                        </p:cTn>
                                        <p:tgtEl>
                                          <p:spTgt spid="16"/>
                                        </p:tgtEl>
                                        <p:attrNameLst>
                                          <p:attrName>style.visibility</p:attrName>
                                        </p:attrNameLst>
                                      </p:cBhvr>
                                      <p:to>
                                        <p:strVal val="hidden"/>
                                      </p:to>
                                    </p:set>
                                  </p:childTnLst>
                                </p:cTn>
                              </p:par>
                            </p:childTnLst>
                          </p:cTn>
                        </p:par>
                        <p:par>
                          <p:cTn id="49" fill="hold">
                            <p:stCondLst>
                              <p:cond delay="15000"/>
                            </p:stCondLst>
                            <p:childTnLst>
                              <p:par>
                                <p:cTn id="50" presetID="1" presetClass="exit" presetSubtype="0" fill="hold" grpId="0" nodeType="afterEffect">
                                  <p:stCondLst>
                                    <p:cond delay="1000"/>
                                  </p:stCondLst>
                                  <p:childTnLst>
                                    <p:set>
                                      <p:cBhvr>
                                        <p:cTn id="51" dur="1" fill="hold">
                                          <p:stCondLst>
                                            <p:cond delay="0"/>
                                          </p:stCondLst>
                                        </p:cTn>
                                        <p:tgtEl>
                                          <p:spTgt spid="15"/>
                                        </p:tgtEl>
                                        <p:attrNameLst>
                                          <p:attrName>style.visibility</p:attrName>
                                        </p:attrNameLst>
                                      </p:cBhvr>
                                      <p:to>
                                        <p:strVal val="hidden"/>
                                      </p:to>
                                    </p:set>
                                  </p:childTnLst>
                                </p:cTn>
                              </p:par>
                            </p:childTnLst>
                          </p:cTn>
                        </p:par>
                        <p:par>
                          <p:cTn id="52" fill="hold">
                            <p:stCondLst>
                              <p:cond delay="16000"/>
                            </p:stCondLst>
                            <p:childTnLst>
                              <p:par>
                                <p:cTn id="53" presetID="1" presetClass="exit" presetSubtype="0" fill="hold" grpId="0" nodeType="afterEffect">
                                  <p:stCondLst>
                                    <p:cond delay="1000"/>
                                  </p:stCondLst>
                                  <p:childTnLst>
                                    <p:set>
                                      <p:cBhvr>
                                        <p:cTn id="54" dur="1" fill="hold">
                                          <p:stCondLst>
                                            <p:cond delay="0"/>
                                          </p:stCondLst>
                                        </p:cTn>
                                        <p:tgtEl>
                                          <p:spTgt spid="14"/>
                                        </p:tgtEl>
                                        <p:attrNameLst>
                                          <p:attrName>style.visibility</p:attrName>
                                        </p:attrNameLst>
                                      </p:cBhvr>
                                      <p:to>
                                        <p:strVal val="hidden"/>
                                      </p:to>
                                    </p:set>
                                  </p:childTnLst>
                                </p:cTn>
                              </p:par>
                            </p:childTnLst>
                          </p:cTn>
                        </p:par>
                        <p:par>
                          <p:cTn id="55" fill="hold">
                            <p:stCondLst>
                              <p:cond delay="17000"/>
                            </p:stCondLst>
                            <p:childTnLst>
                              <p:par>
                                <p:cTn id="56" presetID="1" presetClass="exit" presetSubtype="0" fill="hold" grpId="0" nodeType="afterEffect">
                                  <p:stCondLst>
                                    <p:cond delay="1000"/>
                                  </p:stCondLst>
                                  <p:childTnLst>
                                    <p:set>
                                      <p:cBhvr>
                                        <p:cTn id="57" dur="1" fill="hold">
                                          <p:stCondLst>
                                            <p:cond delay="0"/>
                                          </p:stCondLst>
                                        </p:cTn>
                                        <p:tgtEl>
                                          <p:spTgt spid="13"/>
                                        </p:tgtEl>
                                        <p:attrNameLst>
                                          <p:attrName>style.visibility</p:attrName>
                                        </p:attrNameLst>
                                      </p:cBhvr>
                                      <p:to>
                                        <p:strVal val="hidden"/>
                                      </p:to>
                                    </p:set>
                                  </p:childTnLst>
                                </p:cTn>
                              </p:par>
                            </p:childTnLst>
                          </p:cTn>
                        </p:par>
                        <p:par>
                          <p:cTn id="58" fill="hold">
                            <p:stCondLst>
                              <p:cond delay="18000"/>
                            </p:stCondLst>
                            <p:childTnLst>
                              <p:par>
                                <p:cTn id="59" presetID="1" presetClass="exit" presetSubtype="0" fill="hold" grpId="0" nodeType="afterEffect">
                                  <p:stCondLst>
                                    <p:cond delay="1000"/>
                                  </p:stCondLst>
                                  <p:childTnLst>
                                    <p:set>
                                      <p:cBhvr>
                                        <p:cTn id="60" dur="1" fill="hold">
                                          <p:stCondLst>
                                            <p:cond delay="0"/>
                                          </p:stCondLst>
                                        </p:cTn>
                                        <p:tgtEl>
                                          <p:spTgt spid="12"/>
                                        </p:tgtEl>
                                        <p:attrNameLst>
                                          <p:attrName>style.visibility</p:attrName>
                                        </p:attrNameLst>
                                      </p:cBhvr>
                                      <p:to>
                                        <p:strVal val="hidden"/>
                                      </p:to>
                                    </p:set>
                                  </p:childTnLst>
                                </p:cTn>
                              </p:par>
                            </p:childTnLst>
                          </p:cTn>
                        </p:par>
                        <p:par>
                          <p:cTn id="61" fill="hold">
                            <p:stCondLst>
                              <p:cond delay="19000"/>
                            </p:stCondLst>
                            <p:childTnLst>
                              <p:par>
                                <p:cTn id="62" presetID="1" presetClass="exit" presetSubtype="0" fill="hold" grpId="0" nodeType="afterEffect">
                                  <p:stCondLst>
                                    <p:cond delay="1000"/>
                                  </p:stCondLst>
                                  <p:childTnLst>
                                    <p:set>
                                      <p:cBhvr>
                                        <p:cTn id="63" dur="1" fill="hold">
                                          <p:stCondLst>
                                            <p:cond delay="0"/>
                                          </p:stCondLst>
                                        </p:cTn>
                                        <p:tgtEl>
                                          <p:spTgt spid="11"/>
                                        </p:tgtEl>
                                        <p:attrNameLst>
                                          <p:attrName>style.visibility</p:attrName>
                                        </p:attrNameLst>
                                      </p:cBhvr>
                                      <p:to>
                                        <p:strVal val="hidden"/>
                                      </p:to>
                                    </p:set>
                                  </p:childTnLst>
                                </p:cTn>
                              </p:par>
                            </p:childTnLst>
                          </p:cTn>
                        </p:par>
                        <p:par>
                          <p:cTn id="64" fill="hold">
                            <p:stCondLst>
                              <p:cond delay="20000"/>
                            </p:stCondLst>
                            <p:childTnLst>
                              <p:par>
                                <p:cTn id="65" presetID="1" presetClass="exit" presetSubtype="0" fill="hold" grpId="0" nodeType="afterEffect">
                                  <p:stCondLst>
                                    <p:cond delay="1000"/>
                                  </p:stCondLst>
                                  <p:childTnLst>
                                    <p:set>
                                      <p:cBhvr>
                                        <p:cTn id="66" dur="1" fill="hold">
                                          <p:stCondLst>
                                            <p:cond delay="0"/>
                                          </p:stCondLst>
                                        </p:cTn>
                                        <p:tgtEl>
                                          <p:spTgt spid="10"/>
                                        </p:tgtEl>
                                        <p:attrNameLst>
                                          <p:attrName>style.visibility</p:attrName>
                                        </p:attrNameLst>
                                      </p:cBhvr>
                                      <p:to>
                                        <p:strVal val="hidden"/>
                                      </p:to>
                                    </p:set>
                                  </p:childTnLst>
                                </p:cTn>
                              </p:par>
                            </p:childTnLst>
                          </p:cTn>
                        </p:par>
                        <p:par>
                          <p:cTn id="67" fill="hold">
                            <p:stCondLst>
                              <p:cond delay="21000"/>
                            </p:stCondLst>
                            <p:childTnLst>
                              <p:par>
                                <p:cTn id="68" presetID="1" presetClass="exit" presetSubtype="0" fill="hold" grpId="0" nodeType="afterEffect">
                                  <p:stCondLst>
                                    <p:cond delay="1000"/>
                                  </p:stCondLst>
                                  <p:childTnLst>
                                    <p:set>
                                      <p:cBhvr>
                                        <p:cTn id="69" dur="1" fill="hold">
                                          <p:stCondLst>
                                            <p:cond delay="0"/>
                                          </p:stCondLst>
                                        </p:cTn>
                                        <p:tgtEl>
                                          <p:spTgt spid="9"/>
                                        </p:tgtEl>
                                        <p:attrNameLst>
                                          <p:attrName>style.visibility</p:attrName>
                                        </p:attrNameLst>
                                      </p:cBhvr>
                                      <p:to>
                                        <p:strVal val="hidden"/>
                                      </p:to>
                                    </p:set>
                                  </p:childTnLst>
                                </p:cTn>
                              </p:par>
                            </p:childTnLst>
                          </p:cTn>
                        </p:par>
                        <p:par>
                          <p:cTn id="70" fill="hold">
                            <p:stCondLst>
                              <p:cond delay="22000"/>
                            </p:stCondLst>
                            <p:childTnLst>
                              <p:par>
                                <p:cTn id="71" presetID="1" presetClass="exit" presetSubtype="0" fill="hold" grpId="0" nodeType="afterEffect">
                                  <p:stCondLst>
                                    <p:cond delay="1000"/>
                                  </p:stCondLst>
                                  <p:childTnLst>
                                    <p:set>
                                      <p:cBhvr>
                                        <p:cTn id="72" dur="1" fill="hold">
                                          <p:stCondLst>
                                            <p:cond delay="0"/>
                                          </p:stCondLst>
                                        </p:cTn>
                                        <p:tgtEl>
                                          <p:spTgt spid="8"/>
                                        </p:tgtEl>
                                        <p:attrNameLst>
                                          <p:attrName>style.visibility</p:attrName>
                                        </p:attrNameLst>
                                      </p:cBhvr>
                                      <p:to>
                                        <p:strVal val="hidden"/>
                                      </p:to>
                                    </p:set>
                                  </p:childTnLst>
                                </p:cTn>
                              </p:par>
                            </p:childTnLst>
                          </p:cTn>
                        </p:par>
                        <p:par>
                          <p:cTn id="73" fill="hold">
                            <p:stCondLst>
                              <p:cond delay="23000"/>
                            </p:stCondLst>
                            <p:childTnLst>
                              <p:par>
                                <p:cTn id="74" presetID="1" presetClass="exit" presetSubtype="0" fill="hold" grpId="0" nodeType="afterEffect">
                                  <p:stCondLst>
                                    <p:cond delay="1000"/>
                                  </p:stCondLst>
                                  <p:childTnLst>
                                    <p:set>
                                      <p:cBhvr>
                                        <p:cTn id="75" dur="1" fill="hold">
                                          <p:stCondLst>
                                            <p:cond delay="0"/>
                                          </p:stCondLst>
                                        </p:cTn>
                                        <p:tgtEl>
                                          <p:spTgt spid="7"/>
                                        </p:tgtEl>
                                        <p:attrNameLst>
                                          <p:attrName>style.visibility</p:attrName>
                                        </p:attrNameLst>
                                      </p:cBhvr>
                                      <p:to>
                                        <p:strVal val="hidden"/>
                                      </p:to>
                                    </p:set>
                                  </p:childTnLst>
                                </p:cTn>
                              </p:par>
                            </p:childTnLst>
                          </p:cTn>
                        </p:par>
                        <p:par>
                          <p:cTn id="76" fill="hold">
                            <p:stCondLst>
                              <p:cond delay="24000"/>
                            </p:stCondLst>
                            <p:childTnLst>
                              <p:par>
                                <p:cTn id="77" presetID="1" presetClass="exit" presetSubtype="0" fill="hold" grpId="0" nodeType="afterEffect">
                                  <p:stCondLst>
                                    <p:cond delay="1000"/>
                                  </p:stCondLst>
                                  <p:childTnLst>
                                    <p:set>
                                      <p:cBhvr>
                                        <p:cTn id="78" dur="1" fill="hold">
                                          <p:stCondLst>
                                            <p:cond delay="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QUESTION #8</a:t>
            </a:r>
          </a:p>
        </p:txBody>
      </p:sp>
      <p:sp>
        <p:nvSpPr>
          <p:cNvPr id="3" name="Content Placeholder 2"/>
          <p:cNvSpPr>
            <a:spLocks noGrp="1"/>
          </p:cNvSpPr>
          <p:nvPr>
            <p:ph idx="1"/>
          </p:nvPr>
        </p:nvSpPr>
        <p:spPr/>
        <p:txBody>
          <a:bodyPr/>
          <a:lstStyle/>
          <a:p>
            <a:endParaRPr lang="en-US" dirty="0"/>
          </a:p>
          <a:p>
            <a:endParaRPr lang="en-US" dirty="0"/>
          </a:p>
          <a:p>
            <a:endParaRPr lang="en-US" dirty="0"/>
          </a:p>
          <a:p>
            <a:endParaRPr lang="en-US" dirty="0"/>
          </a:p>
          <a:p>
            <a:r>
              <a:rPr lang="en-US" dirty="0"/>
              <a:t>Answer:	The clouds of heaven</a:t>
            </a:r>
          </a:p>
          <a:p>
            <a:r>
              <a:rPr lang="es-US" dirty="0"/>
              <a:t>Respuesta: La nubes del cielo</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7"/>
          <p:cNvSpPr txBox="1">
            <a:spLocks/>
          </p:cNvSpPr>
          <p:nvPr/>
        </p:nvSpPr>
        <p:spPr>
          <a:xfrm>
            <a:off x="178908" y="1793739"/>
            <a:ext cx="8778240" cy="4937760"/>
          </a:xfrm>
          <a:prstGeom prst="rect">
            <a:avLst/>
          </a:prstGeom>
        </p:spPr>
        <p:txBody>
          <a:bodyPr vert="horz" lIns="91440" tIns="45720" rIns="91440" bIns="45720" rtlCol="0">
            <a:noAutofit/>
          </a:bodyPr>
          <a:lstStyle>
            <a:lvl1pPr marL="0" indent="0" algn="ctr" defTabSz="457200" rtl="0" eaLnBrk="1" latinLnBrk="0" hangingPunct="1">
              <a:spcBef>
                <a:spcPct val="20000"/>
              </a:spcBef>
              <a:buFontTx/>
              <a:buNone/>
              <a:defRPr sz="2000" b="0" kern="1200">
                <a:solidFill>
                  <a:schemeClr val="tx1">
                    <a:tint val="75000"/>
                  </a:schemeClr>
                </a:solidFill>
                <a:effectLst>
                  <a:outerShdw blurRad="50800" dist="38100" dir="2700000" algn="tl" rotWithShape="0">
                    <a:prstClr val="black">
                      <a:alpha val="40000"/>
                    </a:prstClr>
                  </a:outerShdw>
                </a:effectLst>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effectLst>
                  <a:outerShdw blurRad="50800" dist="38100" dir="2700000" algn="tl" rotWithShape="0">
                    <a:prstClr val="black">
                      <a:alpha val="40000"/>
                    </a:prstClr>
                  </a:outerShdw>
                </a:effectLst>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effectLst>
                  <a:outerShdw blurRad="50800" dist="38100" dir="2700000" algn="tl" rotWithShape="0">
                    <a:prstClr val="black">
                      <a:alpha val="40000"/>
                    </a:prstClr>
                  </a:outerShdw>
                </a:effectLst>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effectLst>
                  <a:outerShdw blurRad="50800" dist="38100" dir="2700000" algn="tl" rotWithShape="0">
                    <a:prstClr val="black">
                      <a:alpha val="40000"/>
                    </a:prstClr>
                  </a:outerShdw>
                </a:effectLst>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effectLst>
                  <a:outerShdw blurRad="50800" dist="38100" dir="2700000" algn="tl" rotWithShape="0">
                    <a:prstClr val="black">
                      <a:alpha val="40000"/>
                    </a:prstClr>
                  </a:outerShdw>
                </a:effectLst>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en-US" sz="2400" dirty="0">
                <a:effectLst/>
              </a:rPr>
              <a:t>Disclaimer:</a:t>
            </a:r>
          </a:p>
          <a:p>
            <a:pPr algn="l"/>
            <a:r>
              <a:rPr lang="en-US" sz="2400" dirty="0">
                <a:effectLst/>
              </a:rPr>
              <a:t>When the PBE questions and answers are translated into Spanish and French, the translation is not a direct translation but is adapted, based on the Spanish and French Bible translation used.  There may be some differences due to the difference in Bible translations.</a:t>
            </a:r>
          </a:p>
          <a:p>
            <a:pPr algn="l"/>
            <a:endParaRPr lang="en-US" sz="1050" dirty="0">
              <a:effectLst/>
            </a:endParaRPr>
          </a:p>
          <a:p>
            <a:pPr algn="l"/>
            <a:r>
              <a:rPr lang="es-US" sz="2400" dirty="0">
                <a:effectLst/>
              </a:rPr>
              <a:t>Aviso</a:t>
            </a:r>
          </a:p>
          <a:p>
            <a:pPr algn="l"/>
            <a:r>
              <a:rPr lang="es-US" sz="2400" dirty="0">
                <a:effectLst/>
              </a:rPr>
              <a:t>Cuando las preguntas y respuestas de PBE son traducidas al Español o Francés, la traducción no es una traducción directa sino que adaptada, basada en la versión de la Biblia en Español o Francés siendo usada. Pueden haber algunas diferencias debido a la versión de la Biblia.</a:t>
            </a:r>
          </a:p>
        </p:txBody>
      </p:sp>
    </p:spTree>
    <p:extLst>
      <p:ext uri="{BB962C8B-B14F-4D97-AF65-F5344CB8AC3E}">
        <p14:creationId xmlns:p14="http://schemas.microsoft.com/office/powerpoint/2010/main" val="29182435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QUESTION #9</a:t>
            </a:r>
          </a:p>
        </p:txBody>
      </p:sp>
      <p:sp>
        <p:nvSpPr>
          <p:cNvPr id="3" name="Content Placeholder 2"/>
          <p:cNvSpPr>
            <a:spLocks noGrp="1"/>
          </p:cNvSpPr>
          <p:nvPr>
            <p:ph idx="1"/>
          </p:nvPr>
        </p:nvSpPr>
        <p:spPr/>
        <p:txBody>
          <a:bodyPr/>
          <a:lstStyle/>
          <a:p>
            <a:r>
              <a:rPr lang="en-US" dirty="0"/>
              <a:t>(4pts) According to Esther 8:17, What did the Jews have, wherever the king's command and decree came?</a:t>
            </a:r>
          </a:p>
          <a:p>
            <a:endParaRPr lang="en-US" dirty="0"/>
          </a:p>
          <a:p>
            <a:r>
              <a:rPr lang="es-US" dirty="0"/>
              <a:t>(4 pts.) De acuerdo a Ester 8:17, ¿Qué tuvieron los judíos en cada provincia y en cada ciudad adonde llegó el mandamiento del rey?</a:t>
            </a:r>
          </a:p>
        </p:txBody>
      </p:sp>
      <p:sp>
        <p:nvSpPr>
          <p:cNvPr id="5" name="TextBox 4"/>
          <p:cNvSpPr txBox="1"/>
          <p:nvPr/>
        </p:nvSpPr>
        <p:spPr>
          <a:xfrm>
            <a:off x="7955280" y="91440"/>
            <a:ext cx="1078992" cy="1015663"/>
          </a:xfrm>
          <a:prstGeom prst="rect">
            <a:avLst/>
          </a:prstGeom>
          <a:solidFill>
            <a:srgbClr val="4F5581"/>
          </a:solidFill>
        </p:spPr>
        <p:txBody>
          <a:bodyPr wrap="none" rtlCol="0">
            <a:spAutoFit/>
          </a:bodyPr>
          <a:lstStyle/>
          <a:p>
            <a:pPr algn="ctr"/>
            <a:r>
              <a:rPr lang="en-US" sz="6000" b="1" dirty="0">
                <a:solidFill>
                  <a:srgbClr val="FFFF00"/>
                </a:solidFill>
                <a:latin typeface="Arial" panose="020B0604020202020204" pitchFamily="34" charset="0"/>
                <a:cs typeface="Arial" panose="020B0604020202020204" pitchFamily="34" charset="0"/>
              </a:rPr>
              <a:t>00</a:t>
            </a:r>
          </a:p>
        </p:txBody>
      </p:sp>
      <p:sp>
        <p:nvSpPr>
          <p:cNvPr id="6" name="TextBox 5"/>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01</a:t>
            </a:r>
          </a:p>
        </p:txBody>
      </p:sp>
      <p:sp>
        <p:nvSpPr>
          <p:cNvPr id="7" name="TextBox 6"/>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02</a:t>
            </a:r>
          </a:p>
        </p:txBody>
      </p:sp>
      <p:sp>
        <p:nvSpPr>
          <p:cNvPr id="8" name="TextBox 7"/>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03</a:t>
            </a:r>
          </a:p>
        </p:txBody>
      </p:sp>
      <p:sp>
        <p:nvSpPr>
          <p:cNvPr id="9" name="TextBox 8"/>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04</a:t>
            </a:r>
          </a:p>
        </p:txBody>
      </p:sp>
      <p:sp>
        <p:nvSpPr>
          <p:cNvPr id="10" name="TextBox 9"/>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05</a:t>
            </a:r>
          </a:p>
        </p:txBody>
      </p:sp>
      <p:sp>
        <p:nvSpPr>
          <p:cNvPr id="11" name="TextBox 10"/>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06</a:t>
            </a:r>
          </a:p>
        </p:txBody>
      </p:sp>
      <p:sp>
        <p:nvSpPr>
          <p:cNvPr id="12" name="TextBox 11"/>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07</a:t>
            </a:r>
          </a:p>
        </p:txBody>
      </p:sp>
      <p:sp>
        <p:nvSpPr>
          <p:cNvPr id="13" name="TextBox 12"/>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08</a:t>
            </a:r>
          </a:p>
        </p:txBody>
      </p:sp>
      <p:sp>
        <p:nvSpPr>
          <p:cNvPr id="14" name="TextBox 13"/>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09</a:t>
            </a:r>
          </a:p>
        </p:txBody>
      </p:sp>
      <p:sp>
        <p:nvSpPr>
          <p:cNvPr id="15" name="TextBox 14"/>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10</a:t>
            </a:r>
          </a:p>
        </p:txBody>
      </p:sp>
      <p:sp>
        <p:nvSpPr>
          <p:cNvPr id="16" name="TextBox 15"/>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11</a:t>
            </a:r>
          </a:p>
        </p:txBody>
      </p:sp>
      <p:sp>
        <p:nvSpPr>
          <p:cNvPr id="17" name="TextBox 16"/>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12</a:t>
            </a:r>
          </a:p>
        </p:txBody>
      </p:sp>
      <p:sp>
        <p:nvSpPr>
          <p:cNvPr id="18" name="TextBox 17"/>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13</a:t>
            </a:r>
          </a:p>
        </p:txBody>
      </p:sp>
      <p:sp>
        <p:nvSpPr>
          <p:cNvPr id="19" name="TextBox 18"/>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14</a:t>
            </a:r>
          </a:p>
        </p:txBody>
      </p:sp>
      <p:sp>
        <p:nvSpPr>
          <p:cNvPr id="20" name="TextBox 19"/>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15</a:t>
            </a:r>
          </a:p>
        </p:txBody>
      </p:sp>
      <p:sp>
        <p:nvSpPr>
          <p:cNvPr id="21" name="TextBox 20"/>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16</a:t>
            </a:r>
          </a:p>
        </p:txBody>
      </p:sp>
      <p:sp>
        <p:nvSpPr>
          <p:cNvPr id="22" name="TextBox 21"/>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17</a:t>
            </a:r>
          </a:p>
        </p:txBody>
      </p:sp>
      <p:sp>
        <p:nvSpPr>
          <p:cNvPr id="23" name="TextBox 22"/>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18</a:t>
            </a:r>
          </a:p>
        </p:txBody>
      </p:sp>
      <p:sp>
        <p:nvSpPr>
          <p:cNvPr id="24" name="TextBox 23"/>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19</a:t>
            </a:r>
          </a:p>
        </p:txBody>
      </p:sp>
      <p:sp>
        <p:nvSpPr>
          <p:cNvPr id="25" name="TextBox 24"/>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20</a:t>
            </a:r>
          </a:p>
        </p:txBody>
      </p:sp>
      <p:sp>
        <p:nvSpPr>
          <p:cNvPr id="26" name="TextBox 25"/>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21</a:t>
            </a:r>
          </a:p>
        </p:txBody>
      </p:sp>
      <p:sp>
        <p:nvSpPr>
          <p:cNvPr id="27" name="TextBox 26"/>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22</a:t>
            </a:r>
          </a:p>
        </p:txBody>
      </p:sp>
      <p:sp>
        <p:nvSpPr>
          <p:cNvPr id="28" name="TextBox 27"/>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23</a:t>
            </a:r>
          </a:p>
        </p:txBody>
      </p:sp>
      <p:sp>
        <p:nvSpPr>
          <p:cNvPr id="29" name="TextBox 28"/>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24</a:t>
            </a:r>
          </a:p>
        </p:txBody>
      </p:sp>
      <p:sp>
        <p:nvSpPr>
          <p:cNvPr id="30" name="TextBox 29"/>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25</a:t>
            </a:r>
          </a:p>
        </p:txBody>
      </p:sp>
      <p:sp>
        <p:nvSpPr>
          <p:cNvPr id="31" name="TextBox 30"/>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26</a:t>
            </a:r>
          </a:p>
        </p:txBody>
      </p:sp>
      <p:sp>
        <p:nvSpPr>
          <p:cNvPr id="32" name="TextBox 31"/>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27</a:t>
            </a:r>
          </a:p>
        </p:txBody>
      </p:sp>
      <p:sp>
        <p:nvSpPr>
          <p:cNvPr id="33" name="TextBox 32"/>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28</a:t>
            </a:r>
          </a:p>
        </p:txBody>
      </p:sp>
      <p:sp>
        <p:nvSpPr>
          <p:cNvPr id="34" name="TextBox 33"/>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29</a:t>
            </a:r>
          </a:p>
        </p:txBody>
      </p:sp>
      <p:sp>
        <p:nvSpPr>
          <p:cNvPr id="35" name="TextBox 34"/>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30</a:t>
            </a:r>
          </a:p>
        </p:txBody>
      </p:sp>
      <p:sp>
        <p:nvSpPr>
          <p:cNvPr id="36" name="TextBox 35"/>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31</a:t>
            </a:r>
          </a:p>
        </p:txBody>
      </p:sp>
      <p:sp>
        <p:nvSpPr>
          <p:cNvPr id="37" name="TextBox 36"/>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32</a:t>
            </a:r>
          </a:p>
        </p:txBody>
      </p:sp>
      <p:sp>
        <p:nvSpPr>
          <p:cNvPr id="38" name="TextBox 37"/>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33</a:t>
            </a:r>
          </a:p>
        </p:txBody>
      </p:sp>
      <p:sp>
        <p:nvSpPr>
          <p:cNvPr id="39" name="TextBox 38"/>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34</a:t>
            </a:r>
          </a:p>
        </p:txBody>
      </p:sp>
      <p:sp>
        <p:nvSpPr>
          <p:cNvPr id="40" name="TextBox 39"/>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35</a:t>
            </a:r>
          </a:p>
        </p:txBody>
      </p:sp>
      <p:sp>
        <p:nvSpPr>
          <p:cNvPr id="41" name="TextBox 40"/>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36</a:t>
            </a:r>
          </a:p>
        </p:txBody>
      </p:sp>
      <p:sp>
        <p:nvSpPr>
          <p:cNvPr id="42" name="TextBox 41"/>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37</a:t>
            </a:r>
          </a:p>
        </p:txBody>
      </p:sp>
      <p:sp>
        <p:nvSpPr>
          <p:cNvPr id="43" name="TextBox 42"/>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38</a:t>
            </a:r>
          </a:p>
        </p:txBody>
      </p:sp>
      <p:sp>
        <p:nvSpPr>
          <p:cNvPr id="44" name="TextBox 43"/>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39</a:t>
            </a:r>
          </a:p>
        </p:txBody>
      </p:sp>
      <p:sp>
        <p:nvSpPr>
          <p:cNvPr id="45" name="TextBox 44"/>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40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1000"/>
                                  </p:stCondLst>
                                  <p:childTnLst>
                                    <p:set>
                                      <p:cBhvr>
                                        <p:cTn id="6" dur="1" fill="hold">
                                          <p:stCondLst>
                                            <p:cond delay="0"/>
                                          </p:stCondLst>
                                        </p:cTn>
                                        <p:tgtEl>
                                          <p:spTgt spid="45"/>
                                        </p:tgtEl>
                                        <p:attrNameLst>
                                          <p:attrName>style.visibility</p:attrName>
                                        </p:attrNameLst>
                                      </p:cBhvr>
                                      <p:to>
                                        <p:strVal val="hidden"/>
                                      </p:to>
                                    </p:set>
                                  </p:childTnLst>
                                </p:cTn>
                              </p:par>
                            </p:childTnLst>
                          </p:cTn>
                        </p:par>
                        <p:par>
                          <p:cTn id="7" fill="hold">
                            <p:stCondLst>
                              <p:cond delay="1000"/>
                            </p:stCondLst>
                            <p:childTnLst>
                              <p:par>
                                <p:cTn id="8" presetID="1" presetClass="exit" presetSubtype="0" fill="hold" grpId="0" nodeType="afterEffect">
                                  <p:stCondLst>
                                    <p:cond delay="1000"/>
                                  </p:stCondLst>
                                  <p:childTnLst>
                                    <p:set>
                                      <p:cBhvr>
                                        <p:cTn id="9" dur="1" fill="hold">
                                          <p:stCondLst>
                                            <p:cond delay="0"/>
                                          </p:stCondLst>
                                        </p:cTn>
                                        <p:tgtEl>
                                          <p:spTgt spid="44"/>
                                        </p:tgtEl>
                                        <p:attrNameLst>
                                          <p:attrName>style.visibility</p:attrName>
                                        </p:attrNameLst>
                                      </p:cBhvr>
                                      <p:to>
                                        <p:strVal val="hidden"/>
                                      </p:to>
                                    </p:set>
                                  </p:childTnLst>
                                </p:cTn>
                              </p:par>
                            </p:childTnLst>
                          </p:cTn>
                        </p:par>
                        <p:par>
                          <p:cTn id="10" fill="hold">
                            <p:stCondLst>
                              <p:cond delay="2000"/>
                            </p:stCondLst>
                            <p:childTnLst>
                              <p:par>
                                <p:cTn id="11" presetID="1" presetClass="exit" presetSubtype="0" fill="hold" grpId="0" nodeType="afterEffect">
                                  <p:stCondLst>
                                    <p:cond delay="1000"/>
                                  </p:stCondLst>
                                  <p:childTnLst>
                                    <p:set>
                                      <p:cBhvr>
                                        <p:cTn id="12" dur="1" fill="hold">
                                          <p:stCondLst>
                                            <p:cond delay="0"/>
                                          </p:stCondLst>
                                        </p:cTn>
                                        <p:tgtEl>
                                          <p:spTgt spid="43"/>
                                        </p:tgtEl>
                                        <p:attrNameLst>
                                          <p:attrName>style.visibility</p:attrName>
                                        </p:attrNameLst>
                                      </p:cBhvr>
                                      <p:to>
                                        <p:strVal val="hidden"/>
                                      </p:to>
                                    </p:set>
                                  </p:childTnLst>
                                </p:cTn>
                              </p:par>
                            </p:childTnLst>
                          </p:cTn>
                        </p:par>
                        <p:par>
                          <p:cTn id="13" fill="hold">
                            <p:stCondLst>
                              <p:cond delay="3000"/>
                            </p:stCondLst>
                            <p:childTnLst>
                              <p:par>
                                <p:cTn id="14" presetID="1" presetClass="exit" presetSubtype="0" fill="hold" grpId="0" nodeType="afterEffect">
                                  <p:stCondLst>
                                    <p:cond delay="1000"/>
                                  </p:stCondLst>
                                  <p:childTnLst>
                                    <p:set>
                                      <p:cBhvr>
                                        <p:cTn id="15" dur="1" fill="hold">
                                          <p:stCondLst>
                                            <p:cond delay="0"/>
                                          </p:stCondLst>
                                        </p:cTn>
                                        <p:tgtEl>
                                          <p:spTgt spid="42"/>
                                        </p:tgtEl>
                                        <p:attrNameLst>
                                          <p:attrName>style.visibility</p:attrName>
                                        </p:attrNameLst>
                                      </p:cBhvr>
                                      <p:to>
                                        <p:strVal val="hidden"/>
                                      </p:to>
                                    </p:set>
                                  </p:childTnLst>
                                </p:cTn>
                              </p:par>
                            </p:childTnLst>
                          </p:cTn>
                        </p:par>
                        <p:par>
                          <p:cTn id="16" fill="hold">
                            <p:stCondLst>
                              <p:cond delay="4000"/>
                            </p:stCondLst>
                            <p:childTnLst>
                              <p:par>
                                <p:cTn id="17" presetID="1" presetClass="exit" presetSubtype="0" fill="hold" grpId="0" nodeType="afterEffect">
                                  <p:stCondLst>
                                    <p:cond delay="1000"/>
                                  </p:stCondLst>
                                  <p:childTnLst>
                                    <p:set>
                                      <p:cBhvr>
                                        <p:cTn id="18" dur="1" fill="hold">
                                          <p:stCondLst>
                                            <p:cond delay="0"/>
                                          </p:stCondLst>
                                        </p:cTn>
                                        <p:tgtEl>
                                          <p:spTgt spid="41"/>
                                        </p:tgtEl>
                                        <p:attrNameLst>
                                          <p:attrName>style.visibility</p:attrName>
                                        </p:attrNameLst>
                                      </p:cBhvr>
                                      <p:to>
                                        <p:strVal val="hidden"/>
                                      </p:to>
                                    </p:set>
                                  </p:childTnLst>
                                </p:cTn>
                              </p:par>
                            </p:childTnLst>
                          </p:cTn>
                        </p:par>
                        <p:par>
                          <p:cTn id="19" fill="hold">
                            <p:stCondLst>
                              <p:cond delay="5000"/>
                            </p:stCondLst>
                            <p:childTnLst>
                              <p:par>
                                <p:cTn id="20" presetID="1" presetClass="exit" presetSubtype="0" fill="hold" grpId="0" nodeType="afterEffect">
                                  <p:stCondLst>
                                    <p:cond delay="1000"/>
                                  </p:stCondLst>
                                  <p:childTnLst>
                                    <p:set>
                                      <p:cBhvr>
                                        <p:cTn id="21" dur="1" fill="hold">
                                          <p:stCondLst>
                                            <p:cond delay="0"/>
                                          </p:stCondLst>
                                        </p:cTn>
                                        <p:tgtEl>
                                          <p:spTgt spid="40"/>
                                        </p:tgtEl>
                                        <p:attrNameLst>
                                          <p:attrName>style.visibility</p:attrName>
                                        </p:attrNameLst>
                                      </p:cBhvr>
                                      <p:to>
                                        <p:strVal val="hidden"/>
                                      </p:to>
                                    </p:set>
                                  </p:childTnLst>
                                </p:cTn>
                              </p:par>
                            </p:childTnLst>
                          </p:cTn>
                        </p:par>
                        <p:par>
                          <p:cTn id="22" fill="hold">
                            <p:stCondLst>
                              <p:cond delay="6000"/>
                            </p:stCondLst>
                            <p:childTnLst>
                              <p:par>
                                <p:cTn id="23" presetID="1" presetClass="exit" presetSubtype="0" fill="hold" grpId="0" nodeType="afterEffect">
                                  <p:stCondLst>
                                    <p:cond delay="1000"/>
                                  </p:stCondLst>
                                  <p:childTnLst>
                                    <p:set>
                                      <p:cBhvr>
                                        <p:cTn id="24" dur="1" fill="hold">
                                          <p:stCondLst>
                                            <p:cond delay="0"/>
                                          </p:stCondLst>
                                        </p:cTn>
                                        <p:tgtEl>
                                          <p:spTgt spid="39"/>
                                        </p:tgtEl>
                                        <p:attrNameLst>
                                          <p:attrName>style.visibility</p:attrName>
                                        </p:attrNameLst>
                                      </p:cBhvr>
                                      <p:to>
                                        <p:strVal val="hidden"/>
                                      </p:to>
                                    </p:set>
                                  </p:childTnLst>
                                </p:cTn>
                              </p:par>
                            </p:childTnLst>
                          </p:cTn>
                        </p:par>
                        <p:par>
                          <p:cTn id="25" fill="hold">
                            <p:stCondLst>
                              <p:cond delay="7000"/>
                            </p:stCondLst>
                            <p:childTnLst>
                              <p:par>
                                <p:cTn id="26" presetID="1" presetClass="exit" presetSubtype="0" fill="hold" grpId="0" nodeType="afterEffect">
                                  <p:stCondLst>
                                    <p:cond delay="1000"/>
                                  </p:stCondLst>
                                  <p:childTnLst>
                                    <p:set>
                                      <p:cBhvr>
                                        <p:cTn id="27" dur="1" fill="hold">
                                          <p:stCondLst>
                                            <p:cond delay="0"/>
                                          </p:stCondLst>
                                        </p:cTn>
                                        <p:tgtEl>
                                          <p:spTgt spid="38"/>
                                        </p:tgtEl>
                                        <p:attrNameLst>
                                          <p:attrName>style.visibility</p:attrName>
                                        </p:attrNameLst>
                                      </p:cBhvr>
                                      <p:to>
                                        <p:strVal val="hidden"/>
                                      </p:to>
                                    </p:set>
                                  </p:childTnLst>
                                </p:cTn>
                              </p:par>
                            </p:childTnLst>
                          </p:cTn>
                        </p:par>
                        <p:par>
                          <p:cTn id="28" fill="hold">
                            <p:stCondLst>
                              <p:cond delay="8000"/>
                            </p:stCondLst>
                            <p:childTnLst>
                              <p:par>
                                <p:cTn id="29" presetID="1" presetClass="exit" presetSubtype="0" fill="hold" grpId="0" nodeType="afterEffect">
                                  <p:stCondLst>
                                    <p:cond delay="1000"/>
                                  </p:stCondLst>
                                  <p:childTnLst>
                                    <p:set>
                                      <p:cBhvr>
                                        <p:cTn id="30" dur="1" fill="hold">
                                          <p:stCondLst>
                                            <p:cond delay="0"/>
                                          </p:stCondLst>
                                        </p:cTn>
                                        <p:tgtEl>
                                          <p:spTgt spid="37"/>
                                        </p:tgtEl>
                                        <p:attrNameLst>
                                          <p:attrName>style.visibility</p:attrName>
                                        </p:attrNameLst>
                                      </p:cBhvr>
                                      <p:to>
                                        <p:strVal val="hidden"/>
                                      </p:to>
                                    </p:set>
                                  </p:childTnLst>
                                </p:cTn>
                              </p:par>
                            </p:childTnLst>
                          </p:cTn>
                        </p:par>
                        <p:par>
                          <p:cTn id="31" fill="hold">
                            <p:stCondLst>
                              <p:cond delay="9000"/>
                            </p:stCondLst>
                            <p:childTnLst>
                              <p:par>
                                <p:cTn id="32" presetID="1" presetClass="exit" presetSubtype="0" fill="hold" grpId="0" nodeType="afterEffect">
                                  <p:stCondLst>
                                    <p:cond delay="1000"/>
                                  </p:stCondLst>
                                  <p:childTnLst>
                                    <p:set>
                                      <p:cBhvr>
                                        <p:cTn id="33" dur="1" fill="hold">
                                          <p:stCondLst>
                                            <p:cond delay="0"/>
                                          </p:stCondLst>
                                        </p:cTn>
                                        <p:tgtEl>
                                          <p:spTgt spid="36"/>
                                        </p:tgtEl>
                                        <p:attrNameLst>
                                          <p:attrName>style.visibility</p:attrName>
                                        </p:attrNameLst>
                                      </p:cBhvr>
                                      <p:to>
                                        <p:strVal val="hidden"/>
                                      </p:to>
                                    </p:set>
                                  </p:childTnLst>
                                </p:cTn>
                              </p:par>
                            </p:childTnLst>
                          </p:cTn>
                        </p:par>
                        <p:par>
                          <p:cTn id="34" fill="hold">
                            <p:stCondLst>
                              <p:cond delay="10000"/>
                            </p:stCondLst>
                            <p:childTnLst>
                              <p:par>
                                <p:cTn id="35" presetID="1" presetClass="exit" presetSubtype="0" fill="hold" grpId="0" nodeType="afterEffect">
                                  <p:stCondLst>
                                    <p:cond delay="1000"/>
                                  </p:stCondLst>
                                  <p:childTnLst>
                                    <p:set>
                                      <p:cBhvr>
                                        <p:cTn id="36" dur="1" fill="hold">
                                          <p:stCondLst>
                                            <p:cond delay="0"/>
                                          </p:stCondLst>
                                        </p:cTn>
                                        <p:tgtEl>
                                          <p:spTgt spid="35"/>
                                        </p:tgtEl>
                                        <p:attrNameLst>
                                          <p:attrName>style.visibility</p:attrName>
                                        </p:attrNameLst>
                                      </p:cBhvr>
                                      <p:to>
                                        <p:strVal val="hidden"/>
                                      </p:to>
                                    </p:set>
                                  </p:childTnLst>
                                </p:cTn>
                              </p:par>
                            </p:childTnLst>
                          </p:cTn>
                        </p:par>
                        <p:par>
                          <p:cTn id="37" fill="hold">
                            <p:stCondLst>
                              <p:cond delay="11000"/>
                            </p:stCondLst>
                            <p:childTnLst>
                              <p:par>
                                <p:cTn id="38" presetID="1" presetClass="exit" presetSubtype="0" fill="hold" grpId="0" nodeType="afterEffect">
                                  <p:stCondLst>
                                    <p:cond delay="1000"/>
                                  </p:stCondLst>
                                  <p:childTnLst>
                                    <p:set>
                                      <p:cBhvr>
                                        <p:cTn id="39" dur="1" fill="hold">
                                          <p:stCondLst>
                                            <p:cond delay="0"/>
                                          </p:stCondLst>
                                        </p:cTn>
                                        <p:tgtEl>
                                          <p:spTgt spid="34"/>
                                        </p:tgtEl>
                                        <p:attrNameLst>
                                          <p:attrName>style.visibility</p:attrName>
                                        </p:attrNameLst>
                                      </p:cBhvr>
                                      <p:to>
                                        <p:strVal val="hidden"/>
                                      </p:to>
                                    </p:set>
                                  </p:childTnLst>
                                </p:cTn>
                              </p:par>
                            </p:childTnLst>
                          </p:cTn>
                        </p:par>
                        <p:par>
                          <p:cTn id="40" fill="hold">
                            <p:stCondLst>
                              <p:cond delay="12000"/>
                            </p:stCondLst>
                            <p:childTnLst>
                              <p:par>
                                <p:cTn id="41" presetID="1" presetClass="exit" presetSubtype="0" fill="hold" grpId="0" nodeType="afterEffect">
                                  <p:stCondLst>
                                    <p:cond delay="1000"/>
                                  </p:stCondLst>
                                  <p:childTnLst>
                                    <p:set>
                                      <p:cBhvr>
                                        <p:cTn id="42" dur="1" fill="hold">
                                          <p:stCondLst>
                                            <p:cond delay="0"/>
                                          </p:stCondLst>
                                        </p:cTn>
                                        <p:tgtEl>
                                          <p:spTgt spid="33"/>
                                        </p:tgtEl>
                                        <p:attrNameLst>
                                          <p:attrName>style.visibility</p:attrName>
                                        </p:attrNameLst>
                                      </p:cBhvr>
                                      <p:to>
                                        <p:strVal val="hidden"/>
                                      </p:to>
                                    </p:set>
                                  </p:childTnLst>
                                </p:cTn>
                              </p:par>
                            </p:childTnLst>
                          </p:cTn>
                        </p:par>
                        <p:par>
                          <p:cTn id="43" fill="hold">
                            <p:stCondLst>
                              <p:cond delay="13000"/>
                            </p:stCondLst>
                            <p:childTnLst>
                              <p:par>
                                <p:cTn id="44" presetID="1" presetClass="exit" presetSubtype="0" fill="hold" grpId="0" nodeType="afterEffect">
                                  <p:stCondLst>
                                    <p:cond delay="1000"/>
                                  </p:stCondLst>
                                  <p:childTnLst>
                                    <p:set>
                                      <p:cBhvr>
                                        <p:cTn id="45" dur="1" fill="hold">
                                          <p:stCondLst>
                                            <p:cond delay="0"/>
                                          </p:stCondLst>
                                        </p:cTn>
                                        <p:tgtEl>
                                          <p:spTgt spid="32"/>
                                        </p:tgtEl>
                                        <p:attrNameLst>
                                          <p:attrName>style.visibility</p:attrName>
                                        </p:attrNameLst>
                                      </p:cBhvr>
                                      <p:to>
                                        <p:strVal val="hidden"/>
                                      </p:to>
                                    </p:set>
                                  </p:childTnLst>
                                </p:cTn>
                              </p:par>
                            </p:childTnLst>
                          </p:cTn>
                        </p:par>
                        <p:par>
                          <p:cTn id="46" fill="hold">
                            <p:stCondLst>
                              <p:cond delay="14000"/>
                            </p:stCondLst>
                            <p:childTnLst>
                              <p:par>
                                <p:cTn id="47" presetID="1" presetClass="exit" presetSubtype="0" fill="hold" grpId="0" nodeType="afterEffect">
                                  <p:stCondLst>
                                    <p:cond delay="1000"/>
                                  </p:stCondLst>
                                  <p:childTnLst>
                                    <p:set>
                                      <p:cBhvr>
                                        <p:cTn id="48" dur="1" fill="hold">
                                          <p:stCondLst>
                                            <p:cond delay="0"/>
                                          </p:stCondLst>
                                        </p:cTn>
                                        <p:tgtEl>
                                          <p:spTgt spid="31"/>
                                        </p:tgtEl>
                                        <p:attrNameLst>
                                          <p:attrName>style.visibility</p:attrName>
                                        </p:attrNameLst>
                                      </p:cBhvr>
                                      <p:to>
                                        <p:strVal val="hidden"/>
                                      </p:to>
                                    </p:set>
                                  </p:childTnLst>
                                </p:cTn>
                              </p:par>
                            </p:childTnLst>
                          </p:cTn>
                        </p:par>
                        <p:par>
                          <p:cTn id="49" fill="hold">
                            <p:stCondLst>
                              <p:cond delay="15000"/>
                            </p:stCondLst>
                            <p:childTnLst>
                              <p:par>
                                <p:cTn id="50" presetID="1" presetClass="exit" presetSubtype="0" fill="hold" grpId="0" nodeType="afterEffect">
                                  <p:stCondLst>
                                    <p:cond delay="1000"/>
                                  </p:stCondLst>
                                  <p:childTnLst>
                                    <p:set>
                                      <p:cBhvr>
                                        <p:cTn id="51" dur="1" fill="hold">
                                          <p:stCondLst>
                                            <p:cond delay="0"/>
                                          </p:stCondLst>
                                        </p:cTn>
                                        <p:tgtEl>
                                          <p:spTgt spid="30"/>
                                        </p:tgtEl>
                                        <p:attrNameLst>
                                          <p:attrName>style.visibility</p:attrName>
                                        </p:attrNameLst>
                                      </p:cBhvr>
                                      <p:to>
                                        <p:strVal val="hidden"/>
                                      </p:to>
                                    </p:set>
                                  </p:childTnLst>
                                </p:cTn>
                              </p:par>
                            </p:childTnLst>
                          </p:cTn>
                        </p:par>
                        <p:par>
                          <p:cTn id="52" fill="hold">
                            <p:stCondLst>
                              <p:cond delay="16000"/>
                            </p:stCondLst>
                            <p:childTnLst>
                              <p:par>
                                <p:cTn id="53" presetID="1" presetClass="exit" presetSubtype="0" fill="hold" grpId="0" nodeType="afterEffect">
                                  <p:stCondLst>
                                    <p:cond delay="1000"/>
                                  </p:stCondLst>
                                  <p:childTnLst>
                                    <p:set>
                                      <p:cBhvr>
                                        <p:cTn id="54" dur="1" fill="hold">
                                          <p:stCondLst>
                                            <p:cond delay="0"/>
                                          </p:stCondLst>
                                        </p:cTn>
                                        <p:tgtEl>
                                          <p:spTgt spid="29"/>
                                        </p:tgtEl>
                                        <p:attrNameLst>
                                          <p:attrName>style.visibility</p:attrName>
                                        </p:attrNameLst>
                                      </p:cBhvr>
                                      <p:to>
                                        <p:strVal val="hidden"/>
                                      </p:to>
                                    </p:set>
                                  </p:childTnLst>
                                </p:cTn>
                              </p:par>
                            </p:childTnLst>
                          </p:cTn>
                        </p:par>
                        <p:par>
                          <p:cTn id="55" fill="hold">
                            <p:stCondLst>
                              <p:cond delay="17000"/>
                            </p:stCondLst>
                            <p:childTnLst>
                              <p:par>
                                <p:cTn id="56" presetID="1" presetClass="exit" presetSubtype="0" fill="hold" grpId="0" nodeType="afterEffect">
                                  <p:stCondLst>
                                    <p:cond delay="1000"/>
                                  </p:stCondLst>
                                  <p:childTnLst>
                                    <p:set>
                                      <p:cBhvr>
                                        <p:cTn id="57" dur="1" fill="hold">
                                          <p:stCondLst>
                                            <p:cond delay="0"/>
                                          </p:stCondLst>
                                        </p:cTn>
                                        <p:tgtEl>
                                          <p:spTgt spid="28"/>
                                        </p:tgtEl>
                                        <p:attrNameLst>
                                          <p:attrName>style.visibility</p:attrName>
                                        </p:attrNameLst>
                                      </p:cBhvr>
                                      <p:to>
                                        <p:strVal val="hidden"/>
                                      </p:to>
                                    </p:set>
                                  </p:childTnLst>
                                </p:cTn>
                              </p:par>
                            </p:childTnLst>
                          </p:cTn>
                        </p:par>
                        <p:par>
                          <p:cTn id="58" fill="hold">
                            <p:stCondLst>
                              <p:cond delay="18000"/>
                            </p:stCondLst>
                            <p:childTnLst>
                              <p:par>
                                <p:cTn id="59" presetID="1" presetClass="exit" presetSubtype="0" fill="hold" grpId="0" nodeType="afterEffect">
                                  <p:stCondLst>
                                    <p:cond delay="1000"/>
                                  </p:stCondLst>
                                  <p:childTnLst>
                                    <p:set>
                                      <p:cBhvr>
                                        <p:cTn id="60" dur="1" fill="hold">
                                          <p:stCondLst>
                                            <p:cond delay="0"/>
                                          </p:stCondLst>
                                        </p:cTn>
                                        <p:tgtEl>
                                          <p:spTgt spid="27"/>
                                        </p:tgtEl>
                                        <p:attrNameLst>
                                          <p:attrName>style.visibility</p:attrName>
                                        </p:attrNameLst>
                                      </p:cBhvr>
                                      <p:to>
                                        <p:strVal val="hidden"/>
                                      </p:to>
                                    </p:set>
                                  </p:childTnLst>
                                </p:cTn>
                              </p:par>
                            </p:childTnLst>
                          </p:cTn>
                        </p:par>
                        <p:par>
                          <p:cTn id="61" fill="hold">
                            <p:stCondLst>
                              <p:cond delay="19000"/>
                            </p:stCondLst>
                            <p:childTnLst>
                              <p:par>
                                <p:cTn id="62" presetID="1" presetClass="exit" presetSubtype="0" fill="hold" grpId="0" nodeType="afterEffect">
                                  <p:stCondLst>
                                    <p:cond delay="1000"/>
                                  </p:stCondLst>
                                  <p:childTnLst>
                                    <p:set>
                                      <p:cBhvr>
                                        <p:cTn id="63" dur="1" fill="hold">
                                          <p:stCondLst>
                                            <p:cond delay="0"/>
                                          </p:stCondLst>
                                        </p:cTn>
                                        <p:tgtEl>
                                          <p:spTgt spid="26"/>
                                        </p:tgtEl>
                                        <p:attrNameLst>
                                          <p:attrName>style.visibility</p:attrName>
                                        </p:attrNameLst>
                                      </p:cBhvr>
                                      <p:to>
                                        <p:strVal val="hidden"/>
                                      </p:to>
                                    </p:set>
                                  </p:childTnLst>
                                </p:cTn>
                              </p:par>
                            </p:childTnLst>
                          </p:cTn>
                        </p:par>
                        <p:par>
                          <p:cTn id="64" fill="hold">
                            <p:stCondLst>
                              <p:cond delay="20000"/>
                            </p:stCondLst>
                            <p:childTnLst>
                              <p:par>
                                <p:cTn id="65" presetID="1" presetClass="exit" presetSubtype="0" fill="hold" grpId="0" nodeType="afterEffect">
                                  <p:stCondLst>
                                    <p:cond delay="1000"/>
                                  </p:stCondLst>
                                  <p:childTnLst>
                                    <p:set>
                                      <p:cBhvr>
                                        <p:cTn id="66" dur="1" fill="hold">
                                          <p:stCondLst>
                                            <p:cond delay="0"/>
                                          </p:stCondLst>
                                        </p:cTn>
                                        <p:tgtEl>
                                          <p:spTgt spid="25"/>
                                        </p:tgtEl>
                                        <p:attrNameLst>
                                          <p:attrName>style.visibility</p:attrName>
                                        </p:attrNameLst>
                                      </p:cBhvr>
                                      <p:to>
                                        <p:strVal val="hidden"/>
                                      </p:to>
                                    </p:set>
                                  </p:childTnLst>
                                </p:cTn>
                              </p:par>
                            </p:childTnLst>
                          </p:cTn>
                        </p:par>
                        <p:par>
                          <p:cTn id="67" fill="hold">
                            <p:stCondLst>
                              <p:cond delay="21000"/>
                            </p:stCondLst>
                            <p:childTnLst>
                              <p:par>
                                <p:cTn id="68" presetID="1" presetClass="exit" presetSubtype="0" fill="hold" grpId="0" nodeType="afterEffect">
                                  <p:stCondLst>
                                    <p:cond delay="1000"/>
                                  </p:stCondLst>
                                  <p:childTnLst>
                                    <p:set>
                                      <p:cBhvr>
                                        <p:cTn id="69" dur="1" fill="hold">
                                          <p:stCondLst>
                                            <p:cond delay="0"/>
                                          </p:stCondLst>
                                        </p:cTn>
                                        <p:tgtEl>
                                          <p:spTgt spid="24"/>
                                        </p:tgtEl>
                                        <p:attrNameLst>
                                          <p:attrName>style.visibility</p:attrName>
                                        </p:attrNameLst>
                                      </p:cBhvr>
                                      <p:to>
                                        <p:strVal val="hidden"/>
                                      </p:to>
                                    </p:set>
                                  </p:childTnLst>
                                </p:cTn>
                              </p:par>
                            </p:childTnLst>
                          </p:cTn>
                        </p:par>
                        <p:par>
                          <p:cTn id="70" fill="hold">
                            <p:stCondLst>
                              <p:cond delay="22000"/>
                            </p:stCondLst>
                            <p:childTnLst>
                              <p:par>
                                <p:cTn id="71" presetID="1" presetClass="exit" presetSubtype="0" fill="hold" grpId="0" nodeType="afterEffect">
                                  <p:stCondLst>
                                    <p:cond delay="1000"/>
                                  </p:stCondLst>
                                  <p:childTnLst>
                                    <p:set>
                                      <p:cBhvr>
                                        <p:cTn id="72" dur="1" fill="hold">
                                          <p:stCondLst>
                                            <p:cond delay="0"/>
                                          </p:stCondLst>
                                        </p:cTn>
                                        <p:tgtEl>
                                          <p:spTgt spid="23"/>
                                        </p:tgtEl>
                                        <p:attrNameLst>
                                          <p:attrName>style.visibility</p:attrName>
                                        </p:attrNameLst>
                                      </p:cBhvr>
                                      <p:to>
                                        <p:strVal val="hidden"/>
                                      </p:to>
                                    </p:set>
                                  </p:childTnLst>
                                </p:cTn>
                              </p:par>
                            </p:childTnLst>
                          </p:cTn>
                        </p:par>
                        <p:par>
                          <p:cTn id="73" fill="hold">
                            <p:stCondLst>
                              <p:cond delay="23000"/>
                            </p:stCondLst>
                            <p:childTnLst>
                              <p:par>
                                <p:cTn id="74" presetID="1" presetClass="exit" presetSubtype="0" fill="hold" grpId="0" nodeType="afterEffect">
                                  <p:stCondLst>
                                    <p:cond delay="1000"/>
                                  </p:stCondLst>
                                  <p:childTnLst>
                                    <p:set>
                                      <p:cBhvr>
                                        <p:cTn id="75" dur="1" fill="hold">
                                          <p:stCondLst>
                                            <p:cond delay="0"/>
                                          </p:stCondLst>
                                        </p:cTn>
                                        <p:tgtEl>
                                          <p:spTgt spid="22"/>
                                        </p:tgtEl>
                                        <p:attrNameLst>
                                          <p:attrName>style.visibility</p:attrName>
                                        </p:attrNameLst>
                                      </p:cBhvr>
                                      <p:to>
                                        <p:strVal val="hidden"/>
                                      </p:to>
                                    </p:set>
                                  </p:childTnLst>
                                </p:cTn>
                              </p:par>
                            </p:childTnLst>
                          </p:cTn>
                        </p:par>
                        <p:par>
                          <p:cTn id="76" fill="hold">
                            <p:stCondLst>
                              <p:cond delay="24000"/>
                            </p:stCondLst>
                            <p:childTnLst>
                              <p:par>
                                <p:cTn id="77" presetID="1" presetClass="exit" presetSubtype="0" fill="hold" grpId="0" nodeType="afterEffect">
                                  <p:stCondLst>
                                    <p:cond delay="1000"/>
                                  </p:stCondLst>
                                  <p:childTnLst>
                                    <p:set>
                                      <p:cBhvr>
                                        <p:cTn id="78" dur="1" fill="hold">
                                          <p:stCondLst>
                                            <p:cond delay="0"/>
                                          </p:stCondLst>
                                        </p:cTn>
                                        <p:tgtEl>
                                          <p:spTgt spid="21"/>
                                        </p:tgtEl>
                                        <p:attrNameLst>
                                          <p:attrName>style.visibility</p:attrName>
                                        </p:attrNameLst>
                                      </p:cBhvr>
                                      <p:to>
                                        <p:strVal val="hidden"/>
                                      </p:to>
                                    </p:set>
                                  </p:childTnLst>
                                </p:cTn>
                              </p:par>
                            </p:childTnLst>
                          </p:cTn>
                        </p:par>
                        <p:par>
                          <p:cTn id="79" fill="hold">
                            <p:stCondLst>
                              <p:cond delay="25000"/>
                            </p:stCondLst>
                            <p:childTnLst>
                              <p:par>
                                <p:cTn id="80" presetID="1" presetClass="exit" presetSubtype="0" fill="hold" grpId="0" nodeType="afterEffect">
                                  <p:stCondLst>
                                    <p:cond delay="1000"/>
                                  </p:stCondLst>
                                  <p:childTnLst>
                                    <p:set>
                                      <p:cBhvr>
                                        <p:cTn id="81" dur="1" fill="hold">
                                          <p:stCondLst>
                                            <p:cond delay="0"/>
                                          </p:stCondLst>
                                        </p:cTn>
                                        <p:tgtEl>
                                          <p:spTgt spid="20"/>
                                        </p:tgtEl>
                                        <p:attrNameLst>
                                          <p:attrName>style.visibility</p:attrName>
                                        </p:attrNameLst>
                                      </p:cBhvr>
                                      <p:to>
                                        <p:strVal val="hidden"/>
                                      </p:to>
                                    </p:set>
                                  </p:childTnLst>
                                </p:cTn>
                              </p:par>
                            </p:childTnLst>
                          </p:cTn>
                        </p:par>
                        <p:par>
                          <p:cTn id="82" fill="hold">
                            <p:stCondLst>
                              <p:cond delay="26000"/>
                            </p:stCondLst>
                            <p:childTnLst>
                              <p:par>
                                <p:cTn id="83" presetID="1" presetClass="exit" presetSubtype="0" fill="hold" grpId="0" nodeType="afterEffect">
                                  <p:stCondLst>
                                    <p:cond delay="1000"/>
                                  </p:stCondLst>
                                  <p:childTnLst>
                                    <p:set>
                                      <p:cBhvr>
                                        <p:cTn id="84" dur="1" fill="hold">
                                          <p:stCondLst>
                                            <p:cond delay="0"/>
                                          </p:stCondLst>
                                        </p:cTn>
                                        <p:tgtEl>
                                          <p:spTgt spid="19"/>
                                        </p:tgtEl>
                                        <p:attrNameLst>
                                          <p:attrName>style.visibility</p:attrName>
                                        </p:attrNameLst>
                                      </p:cBhvr>
                                      <p:to>
                                        <p:strVal val="hidden"/>
                                      </p:to>
                                    </p:set>
                                  </p:childTnLst>
                                </p:cTn>
                              </p:par>
                            </p:childTnLst>
                          </p:cTn>
                        </p:par>
                        <p:par>
                          <p:cTn id="85" fill="hold">
                            <p:stCondLst>
                              <p:cond delay="27000"/>
                            </p:stCondLst>
                            <p:childTnLst>
                              <p:par>
                                <p:cTn id="86" presetID="1" presetClass="exit" presetSubtype="0" fill="hold" grpId="0" nodeType="afterEffect">
                                  <p:stCondLst>
                                    <p:cond delay="1000"/>
                                  </p:stCondLst>
                                  <p:childTnLst>
                                    <p:set>
                                      <p:cBhvr>
                                        <p:cTn id="87" dur="1" fill="hold">
                                          <p:stCondLst>
                                            <p:cond delay="0"/>
                                          </p:stCondLst>
                                        </p:cTn>
                                        <p:tgtEl>
                                          <p:spTgt spid="18"/>
                                        </p:tgtEl>
                                        <p:attrNameLst>
                                          <p:attrName>style.visibility</p:attrName>
                                        </p:attrNameLst>
                                      </p:cBhvr>
                                      <p:to>
                                        <p:strVal val="hidden"/>
                                      </p:to>
                                    </p:set>
                                  </p:childTnLst>
                                </p:cTn>
                              </p:par>
                            </p:childTnLst>
                          </p:cTn>
                        </p:par>
                        <p:par>
                          <p:cTn id="88" fill="hold">
                            <p:stCondLst>
                              <p:cond delay="28000"/>
                            </p:stCondLst>
                            <p:childTnLst>
                              <p:par>
                                <p:cTn id="89" presetID="1" presetClass="exit" presetSubtype="0" fill="hold" grpId="0" nodeType="afterEffect">
                                  <p:stCondLst>
                                    <p:cond delay="1000"/>
                                  </p:stCondLst>
                                  <p:childTnLst>
                                    <p:set>
                                      <p:cBhvr>
                                        <p:cTn id="90" dur="1" fill="hold">
                                          <p:stCondLst>
                                            <p:cond delay="0"/>
                                          </p:stCondLst>
                                        </p:cTn>
                                        <p:tgtEl>
                                          <p:spTgt spid="17"/>
                                        </p:tgtEl>
                                        <p:attrNameLst>
                                          <p:attrName>style.visibility</p:attrName>
                                        </p:attrNameLst>
                                      </p:cBhvr>
                                      <p:to>
                                        <p:strVal val="hidden"/>
                                      </p:to>
                                    </p:set>
                                  </p:childTnLst>
                                </p:cTn>
                              </p:par>
                            </p:childTnLst>
                          </p:cTn>
                        </p:par>
                        <p:par>
                          <p:cTn id="91" fill="hold">
                            <p:stCondLst>
                              <p:cond delay="29000"/>
                            </p:stCondLst>
                            <p:childTnLst>
                              <p:par>
                                <p:cTn id="92" presetID="1" presetClass="exit" presetSubtype="0" fill="hold" grpId="0" nodeType="afterEffect">
                                  <p:stCondLst>
                                    <p:cond delay="1000"/>
                                  </p:stCondLst>
                                  <p:childTnLst>
                                    <p:set>
                                      <p:cBhvr>
                                        <p:cTn id="93" dur="1" fill="hold">
                                          <p:stCondLst>
                                            <p:cond delay="0"/>
                                          </p:stCondLst>
                                        </p:cTn>
                                        <p:tgtEl>
                                          <p:spTgt spid="16"/>
                                        </p:tgtEl>
                                        <p:attrNameLst>
                                          <p:attrName>style.visibility</p:attrName>
                                        </p:attrNameLst>
                                      </p:cBhvr>
                                      <p:to>
                                        <p:strVal val="hidden"/>
                                      </p:to>
                                    </p:set>
                                  </p:childTnLst>
                                </p:cTn>
                              </p:par>
                            </p:childTnLst>
                          </p:cTn>
                        </p:par>
                        <p:par>
                          <p:cTn id="94" fill="hold">
                            <p:stCondLst>
                              <p:cond delay="30000"/>
                            </p:stCondLst>
                            <p:childTnLst>
                              <p:par>
                                <p:cTn id="95" presetID="1" presetClass="exit" presetSubtype="0" fill="hold" grpId="0" nodeType="afterEffect">
                                  <p:stCondLst>
                                    <p:cond delay="1000"/>
                                  </p:stCondLst>
                                  <p:childTnLst>
                                    <p:set>
                                      <p:cBhvr>
                                        <p:cTn id="96" dur="1" fill="hold">
                                          <p:stCondLst>
                                            <p:cond delay="0"/>
                                          </p:stCondLst>
                                        </p:cTn>
                                        <p:tgtEl>
                                          <p:spTgt spid="15"/>
                                        </p:tgtEl>
                                        <p:attrNameLst>
                                          <p:attrName>style.visibility</p:attrName>
                                        </p:attrNameLst>
                                      </p:cBhvr>
                                      <p:to>
                                        <p:strVal val="hidden"/>
                                      </p:to>
                                    </p:set>
                                  </p:childTnLst>
                                </p:cTn>
                              </p:par>
                            </p:childTnLst>
                          </p:cTn>
                        </p:par>
                        <p:par>
                          <p:cTn id="97" fill="hold">
                            <p:stCondLst>
                              <p:cond delay="31000"/>
                            </p:stCondLst>
                            <p:childTnLst>
                              <p:par>
                                <p:cTn id="98" presetID="1" presetClass="exit" presetSubtype="0" fill="hold" grpId="0" nodeType="afterEffect">
                                  <p:stCondLst>
                                    <p:cond delay="1000"/>
                                  </p:stCondLst>
                                  <p:childTnLst>
                                    <p:set>
                                      <p:cBhvr>
                                        <p:cTn id="99" dur="1" fill="hold">
                                          <p:stCondLst>
                                            <p:cond delay="0"/>
                                          </p:stCondLst>
                                        </p:cTn>
                                        <p:tgtEl>
                                          <p:spTgt spid="14"/>
                                        </p:tgtEl>
                                        <p:attrNameLst>
                                          <p:attrName>style.visibility</p:attrName>
                                        </p:attrNameLst>
                                      </p:cBhvr>
                                      <p:to>
                                        <p:strVal val="hidden"/>
                                      </p:to>
                                    </p:set>
                                  </p:childTnLst>
                                </p:cTn>
                              </p:par>
                            </p:childTnLst>
                          </p:cTn>
                        </p:par>
                        <p:par>
                          <p:cTn id="100" fill="hold">
                            <p:stCondLst>
                              <p:cond delay="32000"/>
                            </p:stCondLst>
                            <p:childTnLst>
                              <p:par>
                                <p:cTn id="101" presetID="1" presetClass="exit" presetSubtype="0" fill="hold" grpId="0" nodeType="afterEffect">
                                  <p:stCondLst>
                                    <p:cond delay="1000"/>
                                  </p:stCondLst>
                                  <p:childTnLst>
                                    <p:set>
                                      <p:cBhvr>
                                        <p:cTn id="102" dur="1" fill="hold">
                                          <p:stCondLst>
                                            <p:cond delay="0"/>
                                          </p:stCondLst>
                                        </p:cTn>
                                        <p:tgtEl>
                                          <p:spTgt spid="13"/>
                                        </p:tgtEl>
                                        <p:attrNameLst>
                                          <p:attrName>style.visibility</p:attrName>
                                        </p:attrNameLst>
                                      </p:cBhvr>
                                      <p:to>
                                        <p:strVal val="hidden"/>
                                      </p:to>
                                    </p:set>
                                  </p:childTnLst>
                                </p:cTn>
                              </p:par>
                            </p:childTnLst>
                          </p:cTn>
                        </p:par>
                        <p:par>
                          <p:cTn id="103" fill="hold">
                            <p:stCondLst>
                              <p:cond delay="33000"/>
                            </p:stCondLst>
                            <p:childTnLst>
                              <p:par>
                                <p:cTn id="104" presetID="1" presetClass="exit" presetSubtype="0" fill="hold" grpId="0" nodeType="afterEffect">
                                  <p:stCondLst>
                                    <p:cond delay="1000"/>
                                  </p:stCondLst>
                                  <p:childTnLst>
                                    <p:set>
                                      <p:cBhvr>
                                        <p:cTn id="105" dur="1" fill="hold">
                                          <p:stCondLst>
                                            <p:cond delay="0"/>
                                          </p:stCondLst>
                                        </p:cTn>
                                        <p:tgtEl>
                                          <p:spTgt spid="12"/>
                                        </p:tgtEl>
                                        <p:attrNameLst>
                                          <p:attrName>style.visibility</p:attrName>
                                        </p:attrNameLst>
                                      </p:cBhvr>
                                      <p:to>
                                        <p:strVal val="hidden"/>
                                      </p:to>
                                    </p:set>
                                  </p:childTnLst>
                                </p:cTn>
                              </p:par>
                            </p:childTnLst>
                          </p:cTn>
                        </p:par>
                        <p:par>
                          <p:cTn id="106" fill="hold">
                            <p:stCondLst>
                              <p:cond delay="34000"/>
                            </p:stCondLst>
                            <p:childTnLst>
                              <p:par>
                                <p:cTn id="107" presetID="1" presetClass="exit" presetSubtype="0" fill="hold" grpId="0" nodeType="afterEffect">
                                  <p:stCondLst>
                                    <p:cond delay="1000"/>
                                  </p:stCondLst>
                                  <p:childTnLst>
                                    <p:set>
                                      <p:cBhvr>
                                        <p:cTn id="108" dur="1" fill="hold">
                                          <p:stCondLst>
                                            <p:cond delay="0"/>
                                          </p:stCondLst>
                                        </p:cTn>
                                        <p:tgtEl>
                                          <p:spTgt spid="11"/>
                                        </p:tgtEl>
                                        <p:attrNameLst>
                                          <p:attrName>style.visibility</p:attrName>
                                        </p:attrNameLst>
                                      </p:cBhvr>
                                      <p:to>
                                        <p:strVal val="hidden"/>
                                      </p:to>
                                    </p:set>
                                  </p:childTnLst>
                                </p:cTn>
                              </p:par>
                            </p:childTnLst>
                          </p:cTn>
                        </p:par>
                        <p:par>
                          <p:cTn id="109" fill="hold">
                            <p:stCondLst>
                              <p:cond delay="35000"/>
                            </p:stCondLst>
                            <p:childTnLst>
                              <p:par>
                                <p:cTn id="110" presetID="1" presetClass="exit" presetSubtype="0" fill="hold" grpId="0" nodeType="afterEffect">
                                  <p:stCondLst>
                                    <p:cond delay="1000"/>
                                  </p:stCondLst>
                                  <p:childTnLst>
                                    <p:set>
                                      <p:cBhvr>
                                        <p:cTn id="111" dur="1" fill="hold">
                                          <p:stCondLst>
                                            <p:cond delay="0"/>
                                          </p:stCondLst>
                                        </p:cTn>
                                        <p:tgtEl>
                                          <p:spTgt spid="10"/>
                                        </p:tgtEl>
                                        <p:attrNameLst>
                                          <p:attrName>style.visibility</p:attrName>
                                        </p:attrNameLst>
                                      </p:cBhvr>
                                      <p:to>
                                        <p:strVal val="hidden"/>
                                      </p:to>
                                    </p:set>
                                  </p:childTnLst>
                                </p:cTn>
                              </p:par>
                            </p:childTnLst>
                          </p:cTn>
                        </p:par>
                        <p:par>
                          <p:cTn id="112" fill="hold">
                            <p:stCondLst>
                              <p:cond delay="36000"/>
                            </p:stCondLst>
                            <p:childTnLst>
                              <p:par>
                                <p:cTn id="113" presetID="1" presetClass="exit" presetSubtype="0" fill="hold" grpId="0" nodeType="afterEffect">
                                  <p:stCondLst>
                                    <p:cond delay="1000"/>
                                  </p:stCondLst>
                                  <p:childTnLst>
                                    <p:set>
                                      <p:cBhvr>
                                        <p:cTn id="114" dur="1" fill="hold">
                                          <p:stCondLst>
                                            <p:cond delay="0"/>
                                          </p:stCondLst>
                                        </p:cTn>
                                        <p:tgtEl>
                                          <p:spTgt spid="9"/>
                                        </p:tgtEl>
                                        <p:attrNameLst>
                                          <p:attrName>style.visibility</p:attrName>
                                        </p:attrNameLst>
                                      </p:cBhvr>
                                      <p:to>
                                        <p:strVal val="hidden"/>
                                      </p:to>
                                    </p:set>
                                  </p:childTnLst>
                                </p:cTn>
                              </p:par>
                            </p:childTnLst>
                          </p:cTn>
                        </p:par>
                        <p:par>
                          <p:cTn id="115" fill="hold">
                            <p:stCondLst>
                              <p:cond delay="37000"/>
                            </p:stCondLst>
                            <p:childTnLst>
                              <p:par>
                                <p:cTn id="116" presetID="1" presetClass="exit" presetSubtype="0" fill="hold" grpId="0" nodeType="afterEffect">
                                  <p:stCondLst>
                                    <p:cond delay="1000"/>
                                  </p:stCondLst>
                                  <p:childTnLst>
                                    <p:set>
                                      <p:cBhvr>
                                        <p:cTn id="117" dur="1" fill="hold">
                                          <p:stCondLst>
                                            <p:cond delay="0"/>
                                          </p:stCondLst>
                                        </p:cTn>
                                        <p:tgtEl>
                                          <p:spTgt spid="8"/>
                                        </p:tgtEl>
                                        <p:attrNameLst>
                                          <p:attrName>style.visibility</p:attrName>
                                        </p:attrNameLst>
                                      </p:cBhvr>
                                      <p:to>
                                        <p:strVal val="hidden"/>
                                      </p:to>
                                    </p:set>
                                  </p:childTnLst>
                                </p:cTn>
                              </p:par>
                            </p:childTnLst>
                          </p:cTn>
                        </p:par>
                        <p:par>
                          <p:cTn id="118" fill="hold">
                            <p:stCondLst>
                              <p:cond delay="38000"/>
                            </p:stCondLst>
                            <p:childTnLst>
                              <p:par>
                                <p:cTn id="119" presetID="1" presetClass="exit" presetSubtype="0" fill="hold" grpId="0" nodeType="afterEffect">
                                  <p:stCondLst>
                                    <p:cond delay="1000"/>
                                  </p:stCondLst>
                                  <p:childTnLst>
                                    <p:set>
                                      <p:cBhvr>
                                        <p:cTn id="120" dur="1" fill="hold">
                                          <p:stCondLst>
                                            <p:cond delay="0"/>
                                          </p:stCondLst>
                                        </p:cTn>
                                        <p:tgtEl>
                                          <p:spTgt spid="7"/>
                                        </p:tgtEl>
                                        <p:attrNameLst>
                                          <p:attrName>style.visibility</p:attrName>
                                        </p:attrNameLst>
                                      </p:cBhvr>
                                      <p:to>
                                        <p:strVal val="hidden"/>
                                      </p:to>
                                    </p:set>
                                  </p:childTnLst>
                                </p:cTn>
                              </p:par>
                            </p:childTnLst>
                          </p:cTn>
                        </p:par>
                        <p:par>
                          <p:cTn id="121" fill="hold">
                            <p:stCondLst>
                              <p:cond delay="39000"/>
                            </p:stCondLst>
                            <p:childTnLst>
                              <p:par>
                                <p:cTn id="122" presetID="1" presetClass="exit" presetSubtype="0" fill="hold" grpId="0" nodeType="afterEffect">
                                  <p:stCondLst>
                                    <p:cond delay="1000"/>
                                  </p:stCondLst>
                                  <p:childTnLst>
                                    <p:set>
                                      <p:cBhvr>
                                        <p:cTn id="123" dur="1" fill="hold">
                                          <p:stCondLst>
                                            <p:cond delay="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animBg="1"/>
      <p:bldP spid="4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QUESTION #9</a:t>
            </a:r>
          </a:p>
        </p:txBody>
      </p:sp>
      <p:sp>
        <p:nvSpPr>
          <p:cNvPr id="3" name="Content Placeholder 2"/>
          <p:cNvSpPr>
            <a:spLocks noGrp="1"/>
          </p:cNvSpPr>
          <p:nvPr>
            <p:ph idx="1"/>
          </p:nvPr>
        </p:nvSpPr>
        <p:spPr/>
        <p:txBody>
          <a:bodyPr/>
          <a:lstStyle/>
          <a:p>
            <a:endParaRPr lang="en-US" dirty="0"/>
          </a:p>
          <a:p>
            <a:endParaRPr lang="en-US" dirty="0"/>
          </a:p>
          <a:p>
            <a:endParaRPr lang="en-US" dirty="0"/>
          </a:p>
          <a:p>
            <a:r>
              <a:rPr lang="en-US" dirty="0"/>
              <a:t>Answer:	Joy and gladness, a feast and a holiday</a:t>
            </a:r>
          </a:p>
          <a:p>
            <a:r>
              <a:rPr lang="es-US" dirty="0"/>
              <a:t>Respuesta: Alegría y gozo, banquete y día de placer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QUESTION #10</a:t>
            </a:r>
          </a:p>
        </p:txBody>
      </p:sp>
      <p:sp>
        <p:nvSpPr>
          <p:cNvPr id="3" name="Content Placeholder 2"/>
          <p:cNvSpPr>
            <a:spLocks noGrp="1"/>
          </p:cNvSpPr>
          <p:nvPr>
            <p:ph idx="1"/>
          </p:nvPr>
        </p:nvSpPr>
        <p:spPr/>
        <p:txBody>
          <a:bodyPr>
            <a:normAutofit/>
          </a:bodyPr>
          <a:lstStyle/>
          <a:p>
            <a:r>
              <a:rPr lang="en-US" dirty="0"/>
              <a:t>(1pt) According to SDA Bible Commentary Theme Section for Daniel, page 750, How many major lines of prophecy are set forth in the book of Daniel?</a:t>
            </a:r>
          </a:p>
          <a:p>
            <a:endParaRPr lang="en-US" sz="2400" dirty="0"/>
          </a:p>
          <a:p>
            <a:r>
              <a:rPr lang="es-US" dirty="0"/>
              <a:t>(1 pt) De acuerdo al Tema en la sección de Daniel en el Comentario Bíblico Adventista, ¿Cuántas son las principales profecías del libro de Daniel? </a:t>
            </a:r>
          </a:p>
        </p:txBody>
      </p:sp>
      <p:sp>
        <p:nvSpPr>
          <p:cNvPr id="5" name="TextBox 4"/>
          <p:cNvSpPr txBox="1"/>
          <p:nvPr/>
        </p:nvSpPr>
        <p:spPr>
          <a:xfrm>
            <a:off x="7955280" y="91440"/>
            <a:ext cx="1078992" cy="1015663"/>
          </a:xfrm>
          <a:prstGeom prst="rect">
            <a:avLst/>
          </a:prstGeom>
          <a:solidFill>
            <a:srgbClr val="4F5581"/>
          </a:solidFill>
        </p:spPr>
        <p:txBody>
          <a:bodyPr wrap="none" rtlCol="0">
            <a:spAutoFit/>
          </a:bodyPr>
          <a:lstStyle/>
          <a:p>
            <a:pPr algn="ctr"/>
            <a:r>
              <a:rPr lang="en-US" sz="6000" b="1" dirty="0">
                <a:solidFill>
                  <a:srgbClr val="FFFF00"/>
                </a:solidFill>
                <a:latin typeface="Arial" panose="020B0604020202020204" pitchFamily="34" charset="0"/>
                <a:cs typeface="Arial" panose="020B0604020202020204" pitchFamily="34" charset="0"/>
              </a:rPr>
              <a:t>00</a:t>
            </a:r>
          </a:p>
        </p:txBody>
      </p:sp>
      <p:sp>
        <p:nvSpPr>
          <p:cNvPr id="6" name="TextBox 5"/>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01</a:t>
            </a:r>
          </a:p>
        </p:txBody>
      </p:sp>
      <p:sp>
        <p:nvSpPr>
          <p:cNvPr id="7" name="TextBox 6"/>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02</a:t>
            </a:r>
          </a:p>
        </p:txBody>
      </p:sp>
      <p:sp>
        <p:nvSpPr>
          <p:cNvPr id="8" name="TextBox 7"/>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03</a:t>
            </a:r>
          </a:p>
        </p:txBody>
      </p:sp>
      <p:sp>
        <p:nvSpPr>
          <p:cNvPr id="9" name="TextBox 8"/>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04</a:t>
            </a:r>
          </a:p>
        </p:txBody>
      </p:sp>
      <p:sp>
        <p:nvSpPr>
          <p:cNvPr id="10" name="TextBox 9"/>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05</a:t>
            </a:r>
          </a:p>
        </p:txBody>
      </p:sp>
      <p:sp>
        <p:nvSpPr>
          <p:cNvPr id="11" name="TextBox 10"/>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06</a:t>
            </a:r>
          </a:p>
        </p:txBody>
      </p:sp>
      <p:sp>
        <p:nvSpPr>
          <p:cNvPr id="12" name="TextBox 11"/>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07</a:t>
            </a:r>
          </a:p>
        </p:txBody>
      </p:sp>
      <p:sp>
        <p:nvSpPr>
          <p:cNvPr id="13" name="TextBox 12"/>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08</a:t>
            </a:r>
          </a:p>
        </p:txBody>
      </p:sp>
      <p:sp>
        <p:nvSpPr>
          <p:cNvPr id="14" name="TextBox 13"/>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09</a:t>
            </a:r>
          </a:p>
        </p:txBody>
      </p:sp>
      <p:sp>
        <p:nvSpPr>
          <p:cNvPr id="15" name="TextBox 14"/>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10</a:t>
            </a:r>
          </a:p>
        </p:txBody>
      </p:sp>
      <p:sp>
        <p:nvSpPr>
          <p:cNvPr id="16" name="TextBox 15"/>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11</a:t>
            </a:r>
          </a:p>
        </p:txBody>
      </p:sp>
      <p:sp>
        <p:nvSpPr>
          <p:cNvPr id="17" name="TextBox 16"/>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12</a:t>
            </a:r>
          </a:p>
        </p:txBody>
      </p:sp>
      <p:sp>
        <p:nvSpPr>
          <p:cNvPr id="18" name="TextBox 17"/>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13</a:t>
            </a:r>
          </a:p>
        </p:txBody>
      </p:sp>
      <p:sp>
        <p:nvSpPr>
          <p:cNvPr id="19" name="TextBox 18"/>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14</a:t>
            </a:r>
          </a:p>
        </p:txBody>
      </p:sp>
      <p:sp>
        <p:nvSpPr>
          <p:cNvPr id="20" name="TextBox 19"/>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15</a:t>
            </a:r>
          </a:p>
        </p:txBody>
      </p:sp>
      <p:sp>
        <p:nvSpPr>
          <p:cNvPr id="21" name="TextBox 20"/>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16</a:t>
            </a:r>
          </a:p>
        </p:txBody>
      </p:sp>
      <p:sp>
        <p:nvSpPr>
          <p:cNvPr id="22" name="TextBox 21"/>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17</a:t>
            </a:r>
          </a:p>
        </p:txBody>
      </p:sp>
      <p:sp>
        <p:nvSpPr>
          <p:cNvPr id="23" name="TextBox 22"/>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18</a:t>
            </a:r>
          </a:p>
        </p:txBody>
      </p:sp>
      <p:sp>
        <p:nvSpPr>
          <p:cNvPr id="24" name="TextBox 23"/>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19</a:t>
            </a:r>
          </a:p>
        </p:txBody>
      </p:sp>
      <p:sp>
        <p:nvSpPr>
          <p:cNvPr id="25" name="TextBox 24"/>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20</a:t>
            </a:r>
          </a:p>
        </p:txBody>
      </p:sp>
      <p:sp>
        <p:nvSpPr>
          <p:cNvPr id="26" name="TextBox 25"/>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21</a:t>
            </a:r>
          </a:p>
        </p:txBody>
      </p:sp>
      <p:sp>
        <p:nvSpPr>
          <p:cNvPr id="27" name="TextBox 26"/>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22</a:t>
            </a:r>
          </a:p>
        </p:txBody>
      </p:sp>
      <p:sp>
        <p:nvSpPr>
          <p:cNvPr id="28" name="TextBox 27"/>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23</a:t>
            </a:r>
          </a:p>
        </p:txBody>
      </p:sp>
      <p:sp>
        <p:nvSpPr>
          <p:cNvPr id="29" name="TextBox 28"/>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24</a:t>
            </a:r>
          </a:p>
        </p:txBody>
      </p:sp>
      <p:sp>
        <p:nvSpPr>
          <p:cNvPr id="30" name="TextBox 29"/>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1000"/>
                                  </p:stCondLst>
                                  <p:childTnLst>
                                    <p:set>
                                      <p:cBhvr>
                                        <p:cTn id="6" dur="1" fill="hold">
                                          <p:stCondLst>
                                            <p:cond delay="0"/>
                                          </p:stCondLst>
                                        </p:cTn>
                                        <p:tgtEl>
                                          <p:spTgt spid="30"/>
                                        </p:tgtEl>
                                        <p:attrNameLst>
                                          <p:attrName>style.visibility</p:attrName>
                                        </p:attrNameLst>
                                      </p:cBhvr>
                                      <p:to>
                                        <p:strVal val="hidden"/>
                                      </p:to>
                                    </p:set>
                                  </p:childTnLst>
                                </p:cTn>
                              </p:par>
                            </p:childTnLst>
                          </p:cTn>
                        </p:par>
                        <p:par>
                          <p:cTn id="7" fill="hold">
                            <p:stCondLst>
                              <p:cond delay="1000"/>
                            </p:stCondLst>
                            <p:childTnLst>
                              <p:par>
                                <p:cTn id="8" presetID="1" presetClass="exit" presetSubtype="0" fill="hold" grpId="0" nodeType="afterEffect">
                                  <p:stCondLst>
                                    <p:cond delay="1000"/>
                                  </p:stCondLst>
                                  <p:childTnLst>
                                    <p:set>
                                      <p:cBhvr>
                                        <p:cTn id="9" dur="1" fill="hold">
                                          <p:stCondLst>
                                            <p:cond delay="0"/>
                                          </p:stCondLst>
                                        </p:cTn>
                                        <p:tgtEl>
                                          <p:spTgt spid="29"/>
                                        </p:tgtEl>
                                        <p:attrNameLst>
                                          <p:attrName>style.visibility</p:attrName>
                                        </p:attrNameLst>
                                      </p:cBhvr>
                                      <p:to>
                                        <p:strVal val="hidden"/>
                                      </p:to>
                                    </p:set>
                                  </p:childTnLst>
                                </p:cTn>
                              </p:par>
                            </p:childTnLst>
                          </p:cTn>
                        </p:par>
                        <p:par>
                          <p:cTn id="10" fill="hold">
                            <p:stCondLst>
                              <p:cond delay="2000"/>
                            </p:stCondLst>
                            <p:childTnLst>
                              <p:par>
                                <p:cTn id="11" presetID="1" presetClass="exit" presetSubtype="0" fill="hold" grpId="0" nodeType="afterEffect">
                                  <p:stCondLst>
                                    <p:cond delay="1000"/>
                                  </p:stCondLst>
                                  <p:childTnLst>
                                    <p:set>
                                      <p:cBhvr>
                                        <p:cTn id="12" dur="1" fill="hold">
                                          <p:stCondLst>
                                            <p:cond delay="0"/>
                                          </p:stCondLst>
                                        </p:cTn>
                                        <p:tgtEl>
                                          <p:spTgt spid="28"/>
                                        </p:tgtEl>
                                        <p:attrNameLst>
                                          <p:attrName>style.visibility</p:attrName>
                                        </p:attrNameLst>
                                      </p:cBhvr>
                                      <p:to>
                                        <p:strVal val="hidden"/>
                                      </p:to>
                                    </p:set>
                                  </p:childTnLst>
                                </p:cTn>
                              </p:par>
                            </p:childTnLst>
                          </p:cTn>
                        </p:par>
                        <p:par>
                          <p:cTn id="13" fill="hold">
                            <p:stCondLst>
                              <p:cond delay="3000"/>
                            </p:stCondLst>
                            <p:childTnLst>
                              <p:par>
                                <p:cTn id="14" presetID="1" presetClass="exit" presetSubtype="0" fill="hold" grpId="0" nodeType="afterEffect">
                                  <p:stCondLst>
                                    <p:cond delay="1000"/>
                                  </p:stCondLst>
                                  <p:childTnLst>
                                    <p:set>
                                      <p:cBhvr>
                                        <p:cTn id="15" dur="1" fill="hold">
                                          <p:stCondLst>
                                            <p:cond delay="0"/>
                                          </p:stCondLst>
                                        </p:cTn>
                                        <p:tgtEl>
                                          <p:spTgt spid="27"/>
                                        </p:tgtEl>
                                        <p:attrNameLst>
                                          <p:attrName>style.visibility</p:attrName>
                                        </p:attrNameLst>
                                      </p:cBhvr>
                                      <p:to>
                                        <p:strVal val="hidden"/>
                                      </p:to>
                                    </p:set>
                                  </p:childTnLst>
                                </p:cTn>
                              </p:par>
                            </p:childTnLst>
                          </p:cTn>
                        </p:par>
                        <p:par>
                          <p:cTn id="16" fill="hold">
                            <p:stCondLst>
                              <p:cond delay="4000"/>
                            </p:stCondLst>
                            <p:childTnLst>
                              <p:par>
                                <p:cTn id="17" presetID="1" presetClass="exit" presetSubtype="0" fill="hold" grpId="0" nodeType="afterEffect">
                                  <p:stCondLst>
                                    <p:cond delay="1000"/>
                                  </p:stCondLst>
                                  <p:childTnLst>
                                    <p:set>
                                      <p:cBhvr>
                                        <p:cTn id="18" dur="1" fill="hold">
                                          <p:stCondLst>
                                            <p:cond delay="0"/>
                                          </p:stCondLst>
                                        </p:cTn>
                                        <p:tgtEl>
                                          <p:spTgt spid="26"/>
                                        </p:tgtEl>
                                        <p:attrNameLst>
                                          <p:attrName>style.visibility</p:attrName>
                                        </p:attrNameLst>
                                      </p:cBhvr>
                                      <p:to>
                                        <p:strVal val="hidden"/>
                                      </p:to>
                                    </p:set>
                                  </p:childTnLst>
                                </p:cTn>
                              </p:par>
                            </p:childTnLst>
                          </p:cTn>
                        </p:par>
                        <p:par>
                          <p:cTn id="19" fill="hold">
                            <p:stCondLst>
                              <p:cond delay="5000"/>
                            </p:stCondLst>
                            <p:childTnLst>
                              <p:par>
                                <p:cTn id="20" presetID="1" presetClass="exit" presetSubtype="0" fill="hold" grpId="0" nodeType="afterEffect">
                                  <p:stCondLst>
                                    <p:cond delay="1000"/>
                                  </p:stCondLst>
                                  <p:childTnLst>
                                    <p:set>
                                      <p:cBhvr>
                                        <p:cTn id="21" dur="1" fill="hold">
                                          <p:stCondLst>
                                            <p:cond delay="0"/>
                                          </p:stCondLst>
                                        </p:cTn>
                                        <p:tgtEl>
                                          <p:spTgt spid="25"/>
                                        </p:tgtEl>
                                        <p:attrNameLst>
                                          <p:attrName>style.visibility</p:attrName>
                                        </p:attrNameLst>
                                      </p:cBhvr>
                                      <p:to>
                                        <p:strVal val="hidden"/>
                                      </p:to>
                                    </p:set>
                                  </p:childTnLst>
                                </p:cTn>
                              </p:par>
                            </p:childTnLst>
                          </p:cTn>
                        </p:par>
                        <p:par>
                          <p:cTn id="22" fill="hold">
                            <p:stCondLst>
                              <p:cond delay="6000"/>
                            </p:stCondLst>
                            <p:childTnLst>
                              <p:par>
                                <p:cTn id="23" presetID="1" presetClass="exit" presetSubtype="0" fill="hold" grpId="0" nodeType="afterEffect">
                                  <p:stCondLst>
                                    <p:cond delay="1000"/>
                                  </p:stCondLst>
                                  <p:childTnLst>
                                    <p:set>
                                      <p:cBhvr>
                                        <p:cTn id="24" dur="1" fill="hold">
                                          <p:stCondLst>
                                            <p:cond delay="0"/>
                                          </p:stCondLst>
                                        </p:cTn>
                                        <p:tgtEl>
                                          <p:spTgt spid="24"/>
                                        </p:tgtEl>
                                        <p:attrNameLst>
                                          <p:attrName>style.visibility</p:attrName>
                                        </p:attrNameLst>
                                      </p:cBhvr>
                                      <p:to>
                                        <p:strVal val="hidden"/>
                                      </p:to>
                                    </p:set>
                                  </p:childTnLst>
                                </p:cTn>
                              </p:par>
                            </p:childTnLst>
                          </p:cTn>
                        </p:par>
                        <p:par>
                          <p:cTn id="25" fill="hold">
                            <p:stCondLst>
                              <p:cond delay="7000"/>
                            </p:stCondLst>
                            <p:childTnLst>
                              <p:par>
                                <p:cTn id="26" presetID="1" presetClass="exit" presetSubtype="0" fill="hold" grpId="0" nodeType="afterEffect">
                                  <p:stCondLst>
                                    <p:cond delay="1000"/>
                                  </p:stCondLst>
                                  <p:childTnLst>
                                    <p:set>
                                      <p:cBhvr>
                                        <p:cTn id="27" dur="1" fill="hold">
                                          <p:stCondLst>
                                            <p:cond delay="0"/>
                                          </p:stCondLst>
                                        </p:cTn>
                                        <p:tgtEl>
                                          <p:spTgt spid="23"/>
                                        </p:tgtEl>
                                        <p:attrNameLst>
                                          <p:attrName>style.visibility</p:attrName>
                                        </p:attrNameLst>
                                      </p:cBhvr>
                                      <p:to>
                                        <p:strVal val="hidden"/>
                                      </p:to>
                                    </p:set>
                                  </p:childTnLst>
                                </p:cTn>
                              </p:par>
                            </p:childTnLst>
                          </p:cTn>
                        </p:par>
                        <p:par>
                          <p:cTn id="28" fill="hold">
                            <p:stCondLst>
                              <p:cond delay="8000"/>
                            </p:stCondLst>
                            <p:childTnLst>
                              <p:par>
                                <p:cTn id="29" presetID="1" presetClass="exit" presetSubtype="0" fill="hold" grpId="0" nodeType="afterEffect">
                                  <p:stCondLst>
                                    <p:cond delay="1000"/>
                                  </p:stCondLst>
                                  <p:childTnLst>
                                    <p:set>
                                      <p:cBhvr>
                                        <p:cTn id="30" dur="1" fill="hold">
                                          <p:stCondLst>
                                            <p:cond delay="0"/>
                                          </p:stCondLst>
                                        </p:cTn>
                                        <p:tgtEl>
                                          <p:spTgt spid="22"/>
                                        </p:tgtEl>
                                        <p:attrNameLst>
                                          <p:attrName>style.visibility</p:attrName>
                                        </p:attrNameLst>
                                      </p:cBhvr>
                                      <p:to>
                                        <p:strVal val="hidden"/>
                                      </p:to>
                                    </p:set>
                                  </p:childTnLst>
                                </p:cTn>
                              </p:par>
                            </p:childTnLst>
                          </p:cTn>
                        </p:par>
                        <p:par>
                          <p:cTn id="31" fill="hold">
                            <p:stCondLst>
                              <p:cond delay="9000"/>
                            </p:stCondLst>
                            <p:childTnLst>
                              <p:par>
                                <p:cTn id="32" presetID="1" presetClass="exit" presetSubtype="0" fill="hold" grpId="0" nodeType="afterEffect">
                                  <p:stCondLst>
                                    <p:cond delay="1000"/>
                                  </p:stCondLst>
                                  <p:childTnLst>
                                    <p:set>
                                      <p:cBhvr>
                                        <p:cTn id="33" dur="1" fill="hold">
                                          <p:stCondLst>
                                            <p:cond delay="0"/>
                                          </p:stCondLst>
                                        </p:cTn>
                                        <p:tgtEl>
                                          <p:spTgt spid="21"/>
                                        </p:tgtEl>
                                        <p:attrNameLst>
                                          <p:attrName>style.visibility</p:attrName>
                                        </p:attrNameLst>
                                      </p:cBhvr>
                                      <p:to>
                                        <p:strVal val="hidden"/>
                                      </p:to>
                                    </p:set>
                                  </p:childTnLst>
                                </p:cTn>
                              </p:par>
                            </p:childTnLst>
                          </p:cTn>
                        </p:par>
                        <p:par>
                          <p:cTn id="34" fill="hold">
                            <p:stCondLst>
                              <p:cond delay="10000"/>
                            </p:stCondLst>
                            <p:childTnLst>
                              <p:par>
                                <p:cTn id="35" presetID="1" presetClass="exit" presetSubtype="0" fill="hold" grpId="0" nodeType="afterEffect">
                                  <p:stCondLst>
                                    <p:cond delay="1000"/>
                                  </p:stCondLst>
                                  <p:childTnLst>
                                    <p:set>
                                      <p:cBhvr>
                                        <p:cTn id="36" dur="1" fill="hold">
                                          <p:stCondLst>
                                            <p:cond delay="0"/>
                                          </p:stCondLst>
                                        </p:cTn>
                                        <p:tgtEl>
                                          <p:spTgt spid="20"/>
                                        </p:tgtEl>
                                        <p:attrNameLst>
                                          <p:attrName>style.visibility</p:attrName>
                                        </p:attrNameLst>
                                      </p:cBhvr>
                                      <p:to>
                                        <p:strVal val="hidden"/>
                                      </p:to>
                                    </p:set>
                                  </p:childTnLst>
                                </p:cTn>
                              </p:par>
                            </p:childTnLst>
                          </p:cTn>
                        </p:par>
                        <p:par>
                          <p:cTn id="37" fill="hold">
                            <p:stCondLst>
                              <p:cond delay="11000"/>
                            </p:stCondLst>
                            <p:childTnLst>
                              <p:par>
                                <p:cTn id="38" presetID="1" presetClass="exit" presetSubtype="0" fill="hold" grpId="0" nodeType="afterEffect">
                                  <p:stCondLst>
                                    <p:cond delay="1000"/>
                                  </p:stCondLst>
                                  <p:childTnLst>
                                    <p:set>
                                      <p:cBhvr>
                                        <p:cTn id="39" dur="1" fill="hold">
                                          <p:stCondLst>
                                            <p:cond delay="0"/>
                                          </p:stCondLst>
                                        </p:cTn>
                                        <p:tgtEl>
                                          <p:spTgt spid="19"/>
                                        </p:tgtEl>
                                        <p:attrNameLst>
                                          <p:attrName>style.visibility</p:attrName>
                                        </p:attrNameLst>
                                      </p:cBhvr>
                                      <p:to>
                                        <p:strVal val="hidden"/>
                                      </p:to>
                                    </p:set>
                                  </p:childTnLst>
                                </p:cTn>
                              </p:par>
                            </p:childTnLst>
                          </p:cTn>
                        </p:par>
                        <p:par>
                          <p:cTn id="40" fill="hold">
                            <p:stCondLst>
                              <p:cond delay="12000"/>
                            </p:stCondLst>
                            <p:childTnLst>
                              <p:par>
                                <p:cTn id="41" presetID="1" presetClass="exit" presetSubtype="0" fill="hold" grpId="0" nodeType="afterEffect">
                                  <p:stCondLst>
                                    <p:cond delay="1000"/>
                                  </p:stCondLst>
                                  <p:childTnLst>
                                    <p:set>
                                      <p:cBhvr>
                                        <p:cTn id="42" dur="1" fill="hold">
                                          <p:stCondLst>
                                            <p:cond delay="0"/>
                                          </p:stCondLst>
                                        </p:cTn>
                                        <p:tgtEl>
                                          <p:spTgt spid="18"/>
                                        </p:tgtEl>
                                        <p:attrNameLst>
                                          <p:attrName>style.visibility</p:attrName>
                                        </p:attrNameLst>
                                      </p:cBhvr>
                                      <p:to>
                                        <p:strVal val="hidden"/>
                                      </p:to>
                                    </p:set>
                                  </p:childTnLst>
                                </p:cTn>
                              </p:par>
                            </p:childTnLst>
                          </p:cTn>
                        </p:par>
                        <p:par>
                          <p:cTn id="43" fill="hold">
                            <p:stCondLst>
                              <p:cond delay="13000"/>
                            </p:stCondLst>
                            <p:childTnLst>
                              <p:par>
                                <p:cTn id="44" presetID="1" presetClass="exit" presetSubtype="0" fill="hold" grpId="0" nodeType="afterEffect">
                                  <p:stCondLst>
                                    <p:cond delay="1000"/>
                                  </p:stCondLst>
                                  <p:childTnLst>
                                    <p:set>
                                      <p:cBhvr>
                                        <p:cTn id="45" dur="1" fill="hold">
                                          <p:stCondLst>
                                            <p:cond delay="0"/>
                                          </p:stCondLst>
                                        </p:cTn>
                                        <p:tgtEl>
                                          <p:spTgt spid="17"/>
                                        </p:tgtEl>
                                        <p:attrNameLst>
                                          <p:attrName>style.visibility</p:attrName>
                                        </p:attrNameLst>
                                      </p:cBhvr>
                                      <p:to>
                                        <p:strVal val="hidden"/>
                                      </p:to>
                                    </p:set>
                                  </p:childTnLst>
                                </p:cTn>
                              </p:par>
                            </p:childTnLst>
                          </p:cTn>
                        </p:par>
                        <p:par>
                          <p:cTn id="46" fill="hold">
                            <p:stCondLst>
                              <p:cond delay="14000"/>
                            </p:stCondLst>
                            <p:childTnLst>
                              <p:par>
                                <p:cTn id="47" presetID="1" presetClass="exit" presetSubtype="0" fill="hold" grpId="0" nodeType="afterEffect">
                                  <p:stCondLst>
                                    <p:cond delay="1000"/>
                                  </p:stCondLst>
                                  <p:childTnLst>
                                    <p:set>
                                      <p:cBhvr>
                                        <p:cTn id="48" dur="1" fill="hold">
                                          <p:stCondLst>
                                            <p:cond delay="0"/>
                                          </p:stCondLst>
                                        </p:cTn>
                                        <p:tgtEl>
                                          <p:spTgt spid="16"/>
                                        </p:tgtEl>
                                        <p:attrNameLst>
                                          <p:attrName>style.visibility</p:attrName>
                                        </p:attrNameLst>
                                      </p:cBhvr>
                                      <p:to>
                                        <p:strVal val="hidden"/>
                                      </p:to>
                                    </p:set>
                                  </p:childTnLst>
                                </p:cTn>
                              </p:par>
                            </p:childTnLst>
                          </p:cTn>
                        </p:par>
                        <p:par>
                          <p:cTn id="49" fill="hold">
                            <p:stCondLst>
                              <p:cond delay="15000"/>
                            </p:stCondLst>
                            <p:childTnLst>
                              <p:par>
                                <p:cTn id="50" presetID="1" presetClass="exit" presetSubtype="0" fill="hold" grpId="0" nodeType="afterEffect">
                                  <p:stCondLst>
                                    <p:cond delay="1000"/>
                                  </p:stCondLst>
                                  <p:childTnLst>
                                    <p:set>
                                      <p:cBhvr>
                                        <p:cTn id="51" dur="1" fill="hold">
                                          <p:stCondLst>
                                            <p:cond delay="0"/>
                                          </p:stCondLst>
                                        </p:cTn>
                                        <p:tgtEl>
                                          <p:spTgt spid="15"/>
                                        </p:tgtEl>
                                        <p:attrNameLst>
                                          <p:attrName>style.visibility</p:attrName>
                                        </p:attrNameLst>
                                      </p:cBhvr>
                                      <p:to>
                                        <p:strVal val="hidden"/>
                                      </p:to>
                                    </p:set>
                                  </p:childTnLst>
                                </p:cTn>
                              </p:par>
                            </p:childTnLst>
                          </p:cTn>
                        </p:par>
                        <p:par>
                          <p:cTn id="52" fill="hold">
                            <p:stCondLst>
                              <p:cond delay="16000"/>
                            </p:stCondLst>
                            <p:childTnLst>
                              <p:par>
                                <p:cTn id="53" presetID="1" presetClass="exit" presetSubtype="0" fill="hold" grpId="0" nodeType="afterEffect">
                                  <p:stCondLst>
                                    <p:cond delay="1000"/>
                                  </p:stCondLst>
                                  <p:childTnLst>
                                    <p:set>
                                      <p:cBhvr>
                                        <p:cTn id="54" dur="1" fill="hold">
                                          <p:stCondLst>
                                            <p:cond delay="0"/>
                                          </p:stCondLst>
                                        </p:cTn>
                                        <p:tgtEl>
                                          <p:spTgt spid="14"/>
                                        </p:tgtEl>
                                        <p:attrNameLst>
                                          <p:attrName>style.visibility</p:attrName>
                                        </p:attrNameLst>
                                      </p:cBhvr>
                                      <p:to>
                                        <p:strVal val="hidden"/>
                                      </p:to>
                                    </p:set>
                                  </p:childTnLst>
                                </p:cTn>
                              </p:par>
                            </p:childTnLst>
                          </p:cTn>
                        </p:par>
                        <p:par>
                          <p:cTn id="55" fill="hold">
                            <p:stCondLst>
                              <p:cond delay="17000"/>
                            </p:stCondLst>
                            <p:childTnLst>
                              <p:par>
                                <p:cTn id="56" presetID="1" presetClass="exit" presetSubtype="0" fill="hold" grpId="0" nodeType="afterEffect">
                                  <p:stCondLst>
                                    <p:cond delay="1000"/>
                                  </p:stCondLst>
                                  <p:childTnLst>
                                    <p:set>
                                      <p:cBhvr>
                                        <p:cTn id="57" dur="1" fill="hold">
                                          <p:stCondLst>
                                            <p:cond delay="0"/>
                                          </p:stCondLst>
                                        </p:cTn>
                                        <p:tgtEl>
                                          <p:spTgt spid="13"/>
                                        </p:tgtEl>
                                        <p:attrNameLst>
                                          <p:attrName>style.visibility</p:attrName>
                                        </p:attrNameLst>
                                      </p:cBhvr>
                                      <p:to>
                                        <p:strVal val="hidden"/>
                                      </p:to>
                                    </p:set>
                                  </p:childTnLst>
                                </p:cTn>
                              </p:par>
                            </p:childTnLst>
                          </p:cTn>
                        </p:par>
                        <p:par>
                          <p:cTn id="58" fill="hold">
                            <p:stCondLst>
                              <p:cond delay="18000"/>
                            </p:stCondLst>
                            <p:childTnLst>
                              <p:par>
                                <p:cTn id="59" presetID="1" presetClass="exit" presetSubtype="0" fill="hold" grpId="0" nodeType="afterEffect">
                                  <p:stCondLst>
                                    <p:cond delay="1000"/>
                                  </p:stCondLst>
                                  <p:childTnLst>
                                    <p:set>
                                      <p:cBhvr>
                                        <p:cTn id="60" dur="1" fill="hold">
                                          <p:stCondLst>
                                            <p:cond delay="0"/>
                                          </p:stCondLst>
                                        </p:cTn>
                                        <p:tgtEl>
                                          <p:spTgt spid="12"/>
                                        </p:tgtEl>
                                        <p:attrNameLst>
                                          <p:attrName>style.visibility</p:attrName>
                                        </p:attrNameLst>
                                      </p:cBhvr>
                                      <p:to>
                                        <p:strVal val="hidden"/>
                                      </p:to>
                                    </p:set>
                                  </p:childTnLst>
                                </p:cTn>
                              </p:par>
                            </p:childTnLst>
                          </p:cTn>
                        </p:par>
                        <p:par>
                          <p:cTn id="61" fill="hold">
                            <p:stCondLst>
                              <p:cond delay="19000"/>
                            </p:stCondLst>
                            <p:childTnLst>
                              <p:par>
                                <p:cTn id="62" presetID="1" presetClass="exit" presetSubtype="0" fill="hold" grpId="0" nodeType="afterEffect">
                                  <p:stCondLst>
                                    <p:cond delay="1000"/>
                                  </p:stCondLst>
                                  <p:childTnLst>
                                    <p:set>
                                      <p:cBhvr>
                                        <p:cTn id="63" dur="1" fill="hold">
                                          <p:stCondLst>
                                            <p:cond delay="0"/>
                                          </p:stCondLst>
                                        </p:cTn>
                                        <p:tgtEl>
                                          <p:spTgt spid="11"/>
                                        </p:tgtEl>
                                        <p:attrNameLst>
                                          <p:attrName>style.visibility</p:attrName>
                                        </p:attrNameLst>
                                      </p:cBhvr>
                                      <p:to>
                                        <p:strVal val="hidden"/>
                                      </p:to>
                                    </p:set>
                                  </p:childTnLst>
                                </p:cTn>
                              </p:par>
                            </p:childTnLst>
                          </p:cTn>
                        </p:par>
                        <p:par>
                          <p:cTn id="64" fill="hold">
                            <p:stCondLst>
                              <p:cond delay="20000"/>
                            </p:stCondLst>
                            <p:childTnLst>
                              <p:par>
                                <p:cTn id="65" presetID="1" presetClass="exit" presetSubtype="0" fill="hold" grpId="0" nodeType="afterEffect">
                                  <p:stCondLst>
                                    <p:cond delay="1000"/>
                                  </p:stCondLst>
                                  <p:childTnLst>
                                    <p:set>
                                      <p:cBhvr>
                                        <p:cTn id="66" dur="1" fill="hold">
                                          <p:stCondLst>
                                            <p:cond delay="0"/>
                                          </p:stCondLst>
                                        </p:cTn>
                                        <p:tgtEl>
                                          <p:spTgt spid="10"/>
                                        </p:tgtEl>
                                        <p:attrNameLst>
                                          <p:attrName>style.visibility</p:attrName>
                                        </p:attrNameLst>
                                      </p:cBhvr>
                                      <p:to>
                                        <p:strVal val="hidden"/>
                                      </p:to>
                                    </p:set>
                                  </p:childTnLst>
                                </p:cTn>
                              </p:par>
                            </p:childTnLst>
                          </p:cTn>
                        </p:par>
                        <p:par>
                          <p:cTn id="67" fill="hold">
                            <p:stCondLst>
                              <p:cond delay="21000"/>
                            </p:stCondLst>
                            <p:childTnLst>
                              <p:par>
                                <p:cTn id="68" presetID="1" presetClass="exit" presetSubtype="0" fill="hold" grpId="0" nodeType="afterEffect">
                                  <p:stCondLst>
                                    <p:cond delay="1000"/>
                                  </p:stCondLst>
                                  <p:childTnLst>
                                    <p:set>
                                      <p:cBhvr>
                                        <p:cTn id="69" dur="1" fill="hold">
                                          <p:stCondLst>
                                            <p:cond delay="0"/>
                                          </p:stCondLst>
                                        </p:cTn>
                                        <p:tgtEl>
                                          <p:spTgt spid="9"/>
                                        </p:tgtEl>
                                        <p:attrNameLst>
                                          <p:attrName>style.visibility</p:attrName>
                                        </p:attrNameLst>
                                      </p:cBhvr>
                                      <p:to>
                                        <p:strVal val="hidden"/>
                                      </p:to>
                                    </p:set>
                                  </p:childTnLst>
                                </p:cTn>
                              </p:par>
                            </p:childTnLst>
                          </p:cTn>
                        </p:par>
                        <p:par>
                          <p:cTn id="70" fill="hold">
                            <p:stCondLst>
                              <p:cond delay="22000"/>
                            </p:stCondLst>
                            <p:childTnLst>
                              <p:par>
                                <p:cTn id="71" presetID="1" presetClass="exit" presetSubtype="0" fill="hold" grpId="0" nodeType="afterEffect">
                                  <p:stCondLst>
                                    <p:cond delay="1000"/>
                                  </p:stCondLst>
                                  <p:childTnLst>
                                    <p:set>
                                      <p:cBhvr>
                                        <p:cTn id="72" dur="1" fill="hold">
                                          <p:stCondLst>
                                            <p:cond delay="0"/>
                                          </p:stCondLst>
                                        </p:cTn>
                                        <p:tgtEl>
                                          <p:spTgt spid="8"/>
                                        </p:tgtEl>
                                        <p:attrNameLst>
                                          <p:attrName>style.visibility</p:attrName>
                                        </p:attrNameLst>
                                      </p:cBhvr>
                                      <p:to>
                                        <p:strVal val="hidden"/>
                                      </p:to>
                                    </p:set>
                                  </p:childTnLst>
                                </p:cTn>
                              </p:par>
                            </p:childTnLst>
                          </p:cTn>
                        </p:par>
                        <p:par>
                          <p:cTn id="73" fill="hold">
                            <p:stCondLst>
                              <p:cond delay="23000"/>
                            </p:stCondLst>
                            <p:childTnLst>
                              <p:par>
                                <p:cTn id="74" presetID="1" presetClass="exit" presetSubtype="0" fill="hold" grpId="0" nodeType="afterEffect">
                                  <p:stCondLst>
                                    <p:cond delay="1000"/>
                                  </p:stCondLst>
                                  <p:childTnLst>
                                    <p:set>
                                      <p:cBhvr>
                                        <p:cTn id="75" dur="1" fill="hold">
                                          <p:stCondLst>
                                            <p:cond delay="0"/>
                                          </p:stCondLst>
                                        </p:cTn>
                                        <p:tgtEl>
                                          <p:spTgt spid="7"/>
                                        </p:tgtEl>
                                        <p:attrNameLst>
                                          <p:attrName>style.visibility</p:attrName>
                                        </p:attrNameLst>
                                      </p:cBhvr>
                                      <p:to>
                                        <p:strVal val="hidden"/>
                                      </p:to>
                                    </p:set>
                                  </p:childTnLst>
                                </p:cTn>
                              </p:par>
                            </p:childTnLst>
                          </p:cTn>
                        </p:par>
                        <p:par>
                          <p:cTn id="76" fill="hold">
                            <p:stCondLst>
                              <p:cond delay="24000"/>
                            </p:stCondLst>
                            <p:childTnLst>
                              <p:par>
                                <p:cTn id="77" presetID="1" presetClass="exit" presetSubtype="0" fill="hold" grpId="0" nodeType="afterEffect">
                                  <p:stCondLst>
                                    <p:cond delay="1000"/>
                                  </p:stCondLst>
                                  <p:childTnLst>
                                    <p:set>
                                      <p:cBhvr>
                                        <p:cTn id="78" dur="1" fill="hold">
                                          <p:stCondLst>
                                            <p:cond delay="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QUESTION #10</a:t>
            </a:r>
          </a:p>
        </p:txBody>
      </p:sp>
      <p:sp>
        <p:nvSpPr>
          <p:cNvPr id="3" name="Content Placeholder 2"/>
          <p:cNvSpPr>
            <a:spLocks noGrp="1"/>
          </p:cNvSpPr>
          <p:nvPr>
            <p:ph idx="1"/>
          </p:nvPr>
        </p:nvSpPr>
        <p:spPr/>
        <p:txBody>
          <a:bodyPr/>
          <a:lstStyle/>
          <a:p>
            <a:endParaRPr lang="en-US" dirty="0"/>
          </a:p>
          <a:p>
            <a:endParaRPr lang="en-US" dirty="0"/>
          </a:p>
          <a:p>
            <a:endParaRPr lang="en-US" dirty="0"/>
          </a:p>
          <a:p>
            <a:endParaRPr lang="en-US" dirty="0"/>
          </a:p>
          <a:p>
            <a:r>
              <a:rPr lang="en-US" dirty="0"/>
              <a:t>Answer:	4</a:t>
            </a:r>
          </a:p>
          <a:p>
            <a:r>
              <a:rPr lang="es-US" dirty="0"/>
              <a:t>Respuesta: 4</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QUESTION #11</a:t>
            </a:r>
          </a:p>
        </p:txBody>
      </p:sp>
      <p:sp>
        <p:nvSpPr>
          <p:cNvPr id="3" name="Content Placeholder 2"/>
          <p:cNvSpPr>
            <a:spLocks noGrp="1"/>
          </p:cNvSpPr>
          <p:nvPr>
            <p:ph idx="1"/>
          </p:nvPr>
        </p:nvSpPr>
        <p:spPr/>
        <p:txBody>
          <a:bodyPr/>
          <a:lstStyle/>
          <a:p>
            <a:r>
              <a:rPr lang="en-US" dirty="0"/>
              <a:t>(2pts) According to Esther 1:4, What two things did Ahasuerus show his guests?</a:t>
            </a:r>
          </a:p>
          <a:p>
            <a:endParaRPr lang="en-US" dirty="0"/>
          </a:p>
          <a:p>
            <a:r>
              <a:rPr lang="es-US" dirty="0"/>
              <a:t>(2 pts.) De acuerdo a Ester 1:4, ¿Cuáles dos cosas mostro </a:t>
            </a:r>
            <a:r>
              <a:rPr lang="es-US" dirty="0" err="1"/>
              <a:t>Asuero</a:t>
            </a:r>
            <a:r>
              <a:rPr lang="es-US" dirty="0"/>
              <a:t> a sus invitados?</a:t>
            </a:r>
          </a:p>
        </p:txBody>
      </p:sp>
      <p:sp>
        <p:nvSpPr>
          <p:cNvPr id="5" name="TextBox 4"/>
          <p:cNvSpPr txBox="1"/>
          <p:nvPr/>
        </p:nvSpPr>
        <p:spPr>
          <a:xfrm>
            <a:off x="7955280" y="91440"/>
            <a:ext cx="1078992" cy="1015663"/>
          </a:xfrm>
          <a:prstGeom prst="rect">
            <a:avLst/>
          </a:prstGeom>
          <a:solidFill>
            <a:srgbClr val="4F5581"/>
          </a:solidFill>
        </p:spPr>
        <p:txBody>
          <a:bodyPr wrap="none" rtlCol="0">
            <a:spAutoFit/>
          </a:bodyPr>
          <a:lstStyle/>
          <a:p>
            <a:pPr algn="ctr"/>
            <a:r>
              <a:rPr lang="en-US" sz="6000" b="1" dirty="0">
                <a:solidFill>
                  <a:srgbClr val="FFFF00"/>
                </a:solidFill>
                <a:latin typeface="Arial" panose="020B0604020202020204" pitchFamily="34" charset="0"/>
                <a:cs typeface="Arial" panose="020B0604020202020204" pitchFamily="34" charset="0"/>
              </a:rPr>
              <a:t>00</a:t>
            </a:r>
          </a:p>
        </p:txBody>
      </p:sp>
      <p:sp>
        <p:nvSpPr>
          <p:cNvPr id="6" name="TextBox 5"/>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01</a:t>
            </a:r>
          </a:p>
        </p:txBody>
      </p:sp>
      <p:sp>
        <p:nvSpPr>
          <p:cNvPr id="7" name="TextBox 6"/>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02</a:t>
            </a:r>
          </a:p>
        </p:txBody>
      </p:sp>
      <p:sp>
        <p:nvSpPr>
          <p:cNvPr id="8" name="TextBox 7"/>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03</a:t>
            </a:r>
          </a:p>
        </p:txBody>
      </p:sp>
      <p:sp>
        <p:nvSpPr>
          <p:cNvPr id="9" name="TextBox 8"/>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04</a:t>
            </a:r>
          </a:p>
        </p:txBody>
      </p:sp>
      <p:sp>
        <p:nvSpPr>
          <p:cNvPr id="10" name="TextBox 9"/>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05</a:t>
            </a:r>
          </a:p>
        </p:txBody>
      </p:sp>
      <p:sp>
        <p:nvSpPr>
          <p:cNvPr id="11" name="TextBox 10"/>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06</a:t>
            </a:r>
          </a:p>
        </p:txBody>
      </p:sp>
      <p:sp>
        <p:nvSpPr>
          <p:cNvPr id="12" name="TextBox 11"/>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07</a:t>
            </a:r>
          </a:p>
        </p:txBody>
      </p:sp>
      <p:sp>
        <p:nvSpPr>
          <p:cNvPr id="13" name="TextBox 12"/>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08</a:t>
            </a:r>
          </a:p>
        </p:txBody>
      </p:sp>
      <p:sp>
        <p:nvSpPr>
          <p:cNvPr id="14" name="TextBox 13"/>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09</a:t>
            </a:r>
          </a:p>
        </p:txBody>
      </p:sp>
      <p:sp>
        <p:nvSpPr>
          <p:cNvPr id="15" name="TextBox 14"/>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10</a:t>
            </a:r>
          </a:p>
        </p:txBody>
      </p:sp>
      <p:sp>
        <p:nvSpPr>
          <p:cNvPr id="16" name="TextBox 15"/>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11</a:t>
            </a:r>
          </a:p>
        </p:txBody>
      </p:sp>
      <p:sp>
        <p:nvSpPr>
          <p:cNvPr id="17" name="TextBox 16"/>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12</a:t>
            </a:r>
          </a:p>
        </p:txBody>
      </p:sp>
      <p:sp>
        <p:nvSpPr>
          <p:cNvPr id="18" name="TextBox 17"/>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13</a:t>
            </a:r>
          </a:p>
        </p:txBody>
      </p:sp>
      <p:sp>
        <p:nvSpPr>
          <p:cNvPr id="19" name="TextBox 18"/>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14</a:t>
            </a:r>
          </a:p>
        </p:txBody>
      </p:sp>
      <p:sp>
        <p:nvSpPr>
          <p:cNvPr id="20" name="TextBox 19"/>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15</a:t>
            </a:r>
          </a:p>
        </p:txBody>
      </p:sp>
      <p:sp>
        <p:nvSpPr>
          <p:cNvPr id="21" name="TextBox 20"/>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16</a:t>
            </a:r>
          </a:p>
        </p:txBody>
      </p:sp>
      <p:sp>
        <p:nvSpPr>
          <p:cNvPr id="22" name="TextBox 21"/>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17</a:t>
            </a:r>
          </a:p>
        </p:txBody>
      </p:sp>
      <p:sp>
        <p:nvSpPr>
          <p:cNvPr id="23" name="TextBox 22"/>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18</a:t>
            </a:r>
          </a:p>
        </p:txBody>
      </p:sp>
      <p:sp>
        <p:nvSpPr>
          <p:cNvPr id="24" name="TextBox 23"/>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19</a:t>
            </a:r>
          </a:p>
        </p:txBody>
      </p:sp>
      <p:sp>
        <p:nvSpPr>
          <p:cNvPr id="25" name="TextBox 24"/>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20</a:t>
            </a:r>
          </a:p>
        </p:txBody>
      </p:sp>
      <p:sp>
        <p:nvSpPr>
          <p:cNvPr id="26" name="TextBox 25"/>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21</a:t>
            </a:r>
          </a:p>
        </p:txBody>
      </p:sp>
      <p:sp>
        <p:nvSpPr>
          <p:cNvPr id="27" name="TextBox 26"/>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22</a:t>
            </a:r>
          </a:p>
        </p:txBody>
      </p:sp>
      <p:sp>
        <p:nvSpPr>
          <p:cNvPr id="28" name="TextBox 27"/>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23</a:t>
            </a:r>
          </a:p>
        </p:txBody>
      </p:sp>
      <p:sp>
        <p:nvSpPr>
          <p:cNvPr id="29" name="TextBox 28"/>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24</a:t>
            </a:r>
          </a:p>
        </p:txBody>
      </p:sp>
      <p:sp>
        <p:nvSpPr>
          <p:cNvPr id="30" name="TextBox 29"/>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25</a:t>
            </a:r>
          </a:p>
        </p:txBody>
      </p:sp>
      <p:sp>
        <p:nvSpPr>
          <p:cNvPr id="31" name="TextBox 30"/>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26</a:t>
            </a:r>
          </a:p>
        </p:txBody>
      </p:sp>
      <p:sp>
        <p:nvSpPr>
          <p:cNvPr id="32" name="TextBox 31"/>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27</a:t>
            </a:r>
          </a:p>
        </p:txBody>
      </p:sp>
      <p:sp>
        <p:nvSpPr>
          <p:cNvPr id="33" name="TextBox 32"/>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28</a:t>
            </a:r>
          </a:p>
        </p:txBody>
      </p:sp>
      <p:sp>
        <p:nvSpPr>
          <p:cNvPr id="34" name="TextBox 33"/>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29</a:t>
            </a:r>
          </a:p>
        </p:txBody>
      </p:sp>
      <p:sp>
        <p:nvSpPr>
          <p:cNvPr id="35" name="TextBox 34"/>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30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1000"/>
                                  </p:stCondLst>
                                  <p:childTnLst>
                                    <p:set>
                                      <p:cBhvr>
                                        <p:cTn id="6" dur="1" fill="hold">
                                          <p:stCondLst>
                                            <p:cond delay="0"/>
                                          </p:stCondLst>
                                        </p:cTn>
                                        <p:tgtEl>
                                          <p:spTgt spid="35"/>
                                        </p:tgtEl>
                                        <p:attrNameLst>
                                          <p:attrName>style.visibility</p:attrName>
                                        </p:attrNameLst>
                                      </p:cBhvr>
                                      <p:to>
                                        <p:strVal val="hidden"/>
                                      </p:to>
                                    </p:set>
                                  </p:childTnLst>
                                </p:cTn>
                              </p:par>
                            </p:childTnLst>
                          </p:cTn>
                        </p:par>
                        <p:par>
                          <p:cTn id="7" fill="hold">
                            <p:stCondLst>
                              <p:cond delay="1000"/>
                            </p:stCondLst>
                            <p:childTnLst>
                              <p:par>
                                <p:cTn id="8" presetID="1" presetClass="exit" presetSubtype="0" fill="hold" grpId="0" nodeType="afterEffect">
                                  <p:stCondLst>
                                    <p:cond delay="1000"/>
                                  </p:stCondLst>
                                  <p:childTnLst>
                                    <p:set>
                                      <p:cBhvr>
                                        <p:cTn id="9" dur="1" fill="hold">
                                          <p:stCondLst>
                                            <p:cond delay="0"/>
                                          </p:stCondLst>
                                        </p:cTn>
                                        <p:tgtEl>
                                          <p:spTgt spid="34"/>
                                        </p:tgtEl>
                                        <p:attrNameLst>
                                          <p:attrName>style.visibility</p:attrName>
                                        </p:attrNameLst>
                                      </p:cBhvr>
                                      <p:to>
                                        <p:strVal val="hidden"/>
                                      </p:to>
                                    </p:set>
                                  </p:childTnLst>
                                </p:cTn>
                              </p:par>
                            </p:childTnLst>
                          </p:cTn>
                        </p:par>
                        <p:par>
                          <p:cTn id="10" fill="hold">
                            <p:stCondLst>
                              <p:cond delay="2000"/>
                            </p:stCondLst>
                            <p:childTnLst>
                              <p:par>
                                <p:cTn id="11" presetID="1" presetClass="exit" presetSubtype="0" fill="hold" grpId="0" nodeType="afterEffect">
                                  <p:stCondLst>
                                    <p:cond delay="1000"/>
                                  </p:stCondLst>
                                  <p:childTnLst>
                                    <p:set>
                                      <p:cBhvr>
                                        <p:cTn id="12" dur="1" fill="hold">
                                          <p:stCondLst>
                                            <p:cond delay="0"/>
                                          </p:stCondLst>
                                        </p:cTn>
                                        <p:tgtEl>
                                          <p:spTgt spid="33"/>
                                        </p:tgtEl>
                                        <p:attrNameLst>
                                          <p:attrName>style.visibility</p:attrName>
                                        </p:attrNameLst>
                                      </p:cBhvr>
                                      <p:to>
                                        <p:strVal val="hidden"/>
                                      </p:to>
                                    </p:set>
                                  </p:childTnLst>
                                </p:cTn>
                              </p:par>
                            </p:childTnLst>
                          </p:cTn>
                        </p:par>
                        <p:par>
                          <p:cTn id="13" fill="hold">
                            <p:stCondLst>
                              <p:cond delay="3000"/>
                            </p:stCondLst>
                            <p:childTnLst>
                              <p:par>
                                <p:cTn id="14" presetID="1" presetClass="exit" presetSubtype="0" fill="hold" grpId="0" nodeType="afterEffect">
                                  <p:stCondLst>
                                    <p:cond delay="1000"/>
                                  </p:stCondLst>
                                  <p:childTnLst>
                                    <p:set>
                                      <p:cBhvr>
                                        <p:cTn id="15" dur="1" fill="hold">
                                          <p:stCondLst>
                                            <p:cond delay="0"/>
                                          </p:stCondLst>
                                        </p:cTn>
                                        <p:tgtEl>
                                          <p:spTgt spid="32"/>
                                        </p:tgtEl>
                                        <p:attrNameLst>
                                          <p:attrName>style.visibility</p:attrName>
                                        </p:attrNameLst>
                                      </p:cBhvr>
                                      <p:to>
                                        <p:strVal val="hidden"/>
                                      </p:to>
                                    </p:set>
                                  </p:childTnLst>
                                </p:cTn>
                              </p:par>
                            </p:childTnLst>
                          </p:cTn>
                        </p:par>
                        <p:par>
                          <p:cTn id="16" fill="hold">
                            <p:stCondLst>
                              <p:cond delay="4000"/>
                            </p:stCondLst>
                            <p:childTnLst>
                              <p:par>
                                <p:cTn id="17" presetID="1" presetClass="exit" presetSubtype="0" fill="hold" grpId="0" nodeType="afterEffect">
                                  <p:stCondLst>
                                    <p:cond delay="1000"/>
                                  </p:stCondLst>
                                  <p:childTnLst>
                                    <p:set>
                                      <p:cBhvr>
                                        <p:cTn id="18" dur="1" fill="hold">
                                          <p:stCondLst>
                                            <p:cond delay="0"/>
                                          </p:stCondLst>
                                        </p:cTn>
                                        <p:tgtEl>
                                          <p:spTgt spid="31"/>
                                        </p:tgtEl>
                                        <p:attrNameLst>
                                          <p:attrName>style.visibility</p:attrName>
                                        </p:attrNameLst>
                                      </p:cBhvr>
                                      <p:to>
                                        <p:strVal val="hidden"/>
                                      </p:to>
                                    </p:set>
                                  </p:childTnLst>
                                </p:cTn>
                              </p:par>
                            </p:childTnLst>
                          </p:cTn>
                        </p:par>
                        <p:par>
                          <p:cTn id="19" fill="hold">
                            <p:stCondLst>
                              <p:cond delay="5000"/>
                            </p:stCondLst>
                            <p:childTnLst>
                              <p:par>
                                <p:cTn id="20" presetID="1" presetClass="exit" presetSubtype="0" fill="hold" grpId="0" nodeType="afterEffect">
                                  <p:stCondLst>
                                    <p:cond delay="1000"/>
                                  </p:stCondLst>
                                  <p:childTnLst>
                                    <p:set>
                                      <p:cBhvr>
                                        <p:cTn id="21" dur="1" fill="hold">
                                          <p:stCondLst>
                                            <p:cond delay="0"/>
                                          </p:stCondLst>
                                        </p:cTn>
                                        <p:tgtEl>
                                          <p:spTgt spid="30"/>
                                        </p:tgtEl>
                                        <p:attrNameLst>
                                          <p:attrName>style.visibility</p:attrName>
                                        </p:attrNameLst>
                                      </p:cBhvr>
                                      <p:to>
                                        <p:strVal val="hidden"/>
                                      </p:to>
                                    </p:set>
                                  </p:childTnLst>
                                </p:cTn>
                              </p:par>
                            </p:childTnLst>
                          </p:cTn>
                        </p:par>
                        <p:par>
                          <p:cTn id="22" fill="hold">
                            <p:stCondLst>
                              <p:cond delay="6000"/>
                            </p:stCondLst>
                            <p:childTnLst>
                              <p:par>
                                <p:cTn id="23" presetID="1" presetClass="exit" presetSubtype="0" fill="hold" grpId="0" nodeType="afterEffect">
                                  <p:stCondLst>
                                    <p:cond delay="1000"/>
                                  </p:stCondLst>
                                  <p:childTnLst>
                                    <p:set>
                                      <p:cBhvr>
                                        <p:cTn id="24" dur="1" fill="hold">
                                          <p:stCondLst>
                                            <p:cond delay="0"/>
                                          </p:stCondLst>
                                        </p:cTn>
                                        <p:tgtEl>
                                          <p:spTgt spid="29"/>
                                        </p:tgtEl>
                                        <p:attrNameLst>
                                          <p:attrName>style.visibility</p:attrName>
                                        </p:attrNameLst>
                                      </p:cBhvr>
                                      <p:to>
                                        <p:strVal val="hidden"/>
                                      </p:to>
                                    </p:set>
                                  </p:childTnLst>
                                </p:cTn>
                              </p:par>
                            </p:childTnLst>
                          </p:cTn>
                        </p:par>
                        <p:par>
                          <p:cTn id="25" fill="hold">
                            <p:stCondLst>
                              <p:cond delay="7000"/>
                            </p:stCondLst>
                            <p:childTnLst>
                              <p:par>
                                <p:cTn id="26" presetID="1" presetClass="exit" presetSubtype="0" fill="hold" grpId="0" nodeType="afterEffect">
                                  <p:stCondLst>
                                    <p:cond delay="1000"/>
                                  </p:stCondLst>
                                  <p:childTnLst>
                                    <p:set>
                                      <p:cBhvr>
                                        <p:cTn id="27" dur="1" fill="hold">
                                          <p:stCondLst>
                                            <p:cond delay="0"/>
                                          </p:stCondLst>
                                        </p:cTn>
                                        <p:tgtEl>
                                          <p:spTgt spid="28"/>
                                        </p:tgtEl>
                                        <p:attrNameLst>
                                          <p:attrName>style.visibility</p:attrName>
                                        </p:attrNameLst>
                                      </p:cBhvr>
                                      <p:to>
                                        <p:strVal val="hidden"/>
                                      </p:to>
                                    </p:set>
                                  </p:childTnLst>
                                </p:cTn>
                              </p:par>
                            </p:childTnLst>
                          </p:cTn>
                        </p:par>
                        <p:par>
                          <p:cTn id="28" fill="hold">
                            <p:stCondLst>
                              <p:cond delay="8000"/>
                            </p:stCondLst>
                            <p:childTnLst>
                              <p:par>
                                <p:cTn id="29" presetID="1" presetClass="exit" presetSubtype="0" fill="hold" grpId="0" nodeType="afterEffect">
                                  <p:stCondLst>
                                    <p:cond delay="1000"/>
                                  </p:stCondLst>
                                  <p:childTnLst>
                                    <p:set>
                                      <p:cBhvr>
                                        <p:cTn id="30" dur="1" fill="hold">
                                          <p:stCondLst>
                                            <p:cond delay="0"/>
                                          </p:stCondLst>
                                        </p:cTn>
                                        <p:tgtEl>
                                          <p:spTgt spid="27"/>
                                        </p:tgtEl>
                                        <p:attrNameLst>
                                          <p:attrName>style.visibility</p:attrName>
                                        </p:attrNameLst>
                                      </p:cBhvr>
                                      <p:to>
                                        <p:strVal val="hidden"/>
                                      </p:to>
                                    </p:set>
                                  </p:childTnLst>
                                </p:cTn>
                              </p:par>
                            </p:childTnLst>
                          </p:cTn>
                        </p:par>
                        <p:par>
                          <p:cTn id="31" fill="hold">
                            <p:stCondLst>
                              <p:cond delay="9000"/>
                            </p:stCondLst>
                            <p:childTnLst>
                              <p:par>
                                <p:cTn id="32" presetID="1" presetClass="exit" presetSubtype="0" fill="hold" grpId="0" nodeType="afterEffect">
                                  <p:stCondLst>
                                    <p:cond delay="1000"/>
                                  </p:stCondLst>
                                  <p:childTnLst>
                                    <p:set>
                                      <p:cBhvr>
                                        <p:cTn id="33" dur="1" fill="hold">
                                          <p:stCondLst>
                                            <p:cond delay="0"/>
                                          </p:stCondLst>
                                        </p:cTn>
                                        <p:tgtEl>
                                          <p:spTgt spid="26"/>
                                        </p:tgtEl>
                                        <p:attrNameLst>
                                          <p:attrName>style.visibility</p:attrName>
                                        </p:attrNameLst>
                                      </p:cBhvr>
                                      <p:to>
                                        <p:strVal val="hidden"/>
                                      </p:to>
                                    </p:set>
                                  </p:childTnLst>
                                </p:cTn>
                              </p:par>
                            </p:childTnLst>
                          </p:cTn>
                        </p:par>
                        <p:par>
                          <p:cTn id="34" fill="hold">
                            <p:stCondLst>
                              <p:cond delay="10000"/>
                            </p:stCondLst>
                            <p:childTnLst>
                              <p:par>
                                <p:cTn id="35" presetID="1" presetClass="exit" presetSubtype="0" fill="hold" grpId="0" nodeType="afterEffect">
                                  <p:stCondLst>
                                    <p:cond delay="1000"/>
                                  </p:stCondLst>
                                  <p:childTnLst>
                                    <p:set>
                                      <p:cBhvr>
                                        <p:cTn id="36" dur="1" fill="hold">
                                          <p:stCondLst>
                                            <p:cond delay="0"/>
                                          </p:stCondLst>
                                        </p:cTn>
                                        <p:tgtEl>
                                          <p:spTgt spid="25"/>
                                        </p:tgtEl>
                                        <p:attrNameLst>
                                          <p:attrName>style.visibility</p:attrName>
                                        </p:attrNameLst>
                                      </p:cBhvr>
                                      <p:to>
                                        <p:strVal val="hidden"/>
                                      </p:to>
                                    </p:set>
                                  </p:childTnLst>
                                </p:cTn>
                              </p:par>
                            </p:childTnLst>
                          </p:cTn>
                        </p:par>
                        <p:par>
                          <p:cTn id="37" fill="hold">
                            <p:stCondLst>
                              <p:cond delay="11000"/>
                            </p:stCondLst>
                            <p:childTnLst>
                              <p:par>
                                <p:cTn id="38" presetID="1" presetClass="exit" presetSubtype="0" fill="hold" grpId="0" nodeType="afterEffect">
                                  <p:stCondLst>
                                    <p:cond delay="1000"/>
                                  </p:stCondLst>
                                  <p:childTnLst>
                                    <p:set>
                                      <p:cBhvr>
                                        <p:cTn id="39" dur="1" fill="hold">
                                          <p:stCondLst>
                                            <p:cond delay="0"/>
                                          </p:stCondLst>
                                        </p:cTn>
                                        <p:tgtEl>
                                          <p:spTgt spid="24"/>
                                        </p:tgtEl>
                                        <p:attrNameLst>
                                          <p:attrName>style.visibility</p:attrName>
                                        </p:attrNameLst>
                                      </p:cBhvr>
                                      <p:to>
                                        <p:strVal val="hidden"/>
                                      </p:to>
                                    </p:set>
                                  </p:childTnLst>
                                </p:cTn>
                              </p:par>
                            </p:childTnLst>
                          </p:cTn>
                        </p:par>
                        <p:par>
                          <p:cTn id="40" fill="hold">
                            <p:stCondLst>
                              <p:cond delay="12000"/>
                            </p:stCondLst>
                            <p:childTnLst>
                              <p:par>
                                <p:cTn id="41" presetID="1" presetClass="exit" presetSubtype="0" fill="hold" grpId="0" nodeType="afterEffect">
                                  <p:stCondLst>
                                    <p:cond delay="1000"/>
                                  </p:stCondLst>
                                  <p:childTnLst>
                                    <p:set>
                                      <p:cBhvr>
                                        <p:cTn id="42" dur="1" fill="hold">
                                          <p:stCondLst>
                                            <p:cond delay="0"/>
                                          </p:stCondLst>
                                        </p:cTn>
                                        <p:tgtEl>
                                          <p:spTgt spid="23"/>
                                        </p:tgtEl>
                                        <p:attrNameLst>
                                          <p:attrName>style.visibility</p:attrName>
                                        </p:attrNameLst>
                                      </p:cBhvr>
                                      <p:to>
                                        <p:strVal val="hidden"/>
                                      </p:to>
                                    </p:set>
                                  </p:childTnLst>
                                </p:cTn>
                              </p:par>
                            </p:childTnLst>
                          </p:cTn>
                        </p:par>
                        <p:par>
                          <p:cTn id="43" fill="hold">
                            <p:stCondLst>
                              <p:cond delay="13000"/>
                            </p:stCondLst>
                            <p:childTnLst>
                              <p:par>
                                <p:cTn id="44" presetID="1" presetClass="exit" presetSubtype="0" fill="hold" grpId="0" nodeType="afterEffect">
                                  <p:stCondLst>
                                    <p:cond delay="1000"/>
                                  </p:stCondLst>
                                  <p:childTnLst>
                                    <p:set>
                                      <p:cBhvr>
                                        <p:cTn id="45" dur="1" fill="hold">
                                          <p:stCondLst>
                                            <p:cond delay="0"/>
                                          </p:stCondLst>
                                        </p:cTn>
                                        <p:tgtEl>
                                          <p:spTgt spid="22"/>
                                        </p:tgtEl>
                                        <p:attrNameLst>
                                          <p:attrName>style.visibility</p:attrName>
                                        </p:attrNameLst>
                                      </p:cBhvr>
                                      <p:to>
                                        <p:strVal val="hidden"/>
                                      </p:to>
                                    </p:set>
                                  </p:childTnLst>
                                </p:cTn>
                              </p:par>
                            </p:childTnLst>
                          </p:cTn>
                        </p:par>
                        <p:par>
                          <p:cTn id="46" fill="hold">
                            <p:stCondLst>
                              <p:cond delay="14000"/>
                            </p:stCondLst>
                            <p:childTnLst>
                              <p:par>
                                <p:cTn id="47" presetID="1" presetClass="exit" presetSubtype="0" fill="hold" grpId="0" nodeType="afterEffect">
                                  <p:stCondLst>
                                    <p:cond delay="1000"/>
                                  </p:stCondLst>
                                  <p:childTnLst>
                                    <p:set>
                                      <p:cBhvr>
                                        <p:cTn id="48" dur="1" fill="hold">
                                          <p:stCondLst>
                                            <p:cond delay="0"/>
                                          </p:stCondLst>
                                        </p:cTn>
                                        <p:tgtEl>
                                          <p:spTgt spid="21"/>
                                        </p:tgtEl>
                                        <p:attrNameLst>
                                          <p:attrName>style.visibility</p:attrName>
                                        </p:attrNameLst>
                                      </p:cBhvr>
                                      <p:to>
                                        <p:strVal val="hidden"/>
                                      </p:to>
                                    </p:set>
                                  </p:childTnLst>
                                </p:cTn>
                              </p:par>
                            </p:childTnLst>
                          </p:cTn>
                        </p:par>
                        <p:par>
                          <p:cTn id="49" fill="hold">
                            <p:stCondLst>
                              <p:cond delay="15000"/>
                            </p:stCondLst>
                            <p:childTnLst>
                              <p:par>
                                <p:cTn id="50" presetID="1" presetClass="exit" presetSubtype="0" fill="hold" grpId="0" nodeType="afterEffect">
                                  <p:stCondLst>
                                    <p:cond delay="1000"/>
                                  </p:stCondLst>
                                  <p:childTnLst>
                                    <p:set>
                                      <p:cBhvr>
                                        <p:cTn id="51" dur="1" fill="hold">
                                          <p:stCondLst>
                                            <p:cond delay="0"/>
                                          </p:stCondLst>
                                        </p:cTn>
                                        <p:tgtEl>
                                          <p:spTgt spid="20"/>
                                        </p:tgtEl>
                                        <p:attrNameLst>
                                          <p:attrName>style.visibility</p:attrName>
                                        </p:attrNameLst>
                                      </p:cBhvr>
                                      <p:to>
                                        <p:strVal val="hidden"/>
                                      </p:to>
                                    </p:set>
                                  </p:childTnLst>
                                </p:cTn>
                              </p:par>
                            </p:childTnLst>
                          </p:cTn>
                        </p:par>
                        <p:par>
                          <p:cTn id="52" fill="hold">
                            <p:stCondLst>
                              <p:cond delay="16000"/>
                            </p:stCondLst>
                            <p:childTnLst>
                              <p:par>
                                <p:cTn id="53" presetID="1" presetClass="exit" presetSubtype="0" fill="hold" grpId="0" nodeType="afterEffect">
                                  <p:stCondLst>
                                    <p:cond delay="1000"/>
                                  </p:stCondLst>
                                  <p:childTnLst>
                                    <p:set>
                                      <p:cBhvr>
                                        <p:cTn id="54" dur="1" fill="hold">
                                          <p:stCondLst>
                                            <p:cond delay="0"/>
                                          </p:stCondLst>
                                        </p:cTn>
                                        <p:tgtEl>
                                          <p:spTgt spid="19"/>
                                        </p:tgtEl>
                                        <p:attrNameLst>
                                          <p:attrName>style.visibility</p:attrName>
                                        </p:attrNameLst>
                                      </p:cBhvr>
                                      <p:to>
                                        <p:strVal val="hidden"/>
                                      </p:to>
                                    </p:set>
                                  </p:childTnLst>
                                </p:cTn>
                              </p:par>
                            </p:childTnLst>
                          </p:cTn>
                        </p:par>
                        <p:par>
                          <p:cTn id="55" fill="hold">
                            <p:stCondLst>
                              <p:cond delay="17000"/>
                            </p:stCondLst>
                            <p:childTnLst>
                              <p:par>
                                <p:cTn id="56" presetID="1" presetClass="exit" presetSubtype="0" fill="hold" grpId="0" nodeType="afterEffect">
                                  <p:stCondLst>
                                    <p:cond delay="1000"/>
                                  </p:stCondLst>
                                  <p:childTnLst>
                                    <p:set>
                                      <p:cBhvr>
                                        <p:cTn id="57" dur="1" fill="hold">
                                          <p:stCondLst>
                                            <p:cond delay="0"/>
                                          </p:stCondLst>
                                        </p:cTn>
                                        <p:tgtEl>
                                          <p:spTgt spid="18"/>
                                        </p:tgtEl>
                                        <p:attrNameLst>
                                          <p:attrName>style.visibility</p:attrName>
                                        </p:attrNameLst>
                                      </p:cBhvr>
                                      <p:to>
                                        <p:strVal val="hidden"/>
                                      </p:to>
                                    </p:set>
                                  </p:childTnLst>
                                </p:cTn>
                              </p:par>
                            </p:childTnLst>
                          </p:cTn>
                        </p:par>
                        <p:par>
                          <p:cTn id="58" fill="hold">
                            <p:stCondLst>
                              <p:cond delay="18000"/>
                            </p:stCondLst>
                            <p:childTnLst>
                              <p:par>
                                <p:cTn id="59" presetID="1" presetClass="exit" presetSubtype="0" fill="hold" grpId="0" nodeType="afterEffect">
                                  <p:stCondLst>
                                    <p:cond delay="1000"/>
                                  </p:stCondLst>
                                  <p:childTnLst>
                                    <p:set>
                                      <p:cBhvr>
                                        <p:cTn id="60" dur="1" fill="hold">
                                          <p:stCondLst>
                                            <p:cond delay="0"/>
                                          </p:stCondLst>
                                        </p:cTn>
                                        <p:tgtEl>
                                          <p:spTgt spid="17"/>
                                        </p:tgtEl>
                                        <p:attrNameLst>
                                          <p:attrName>style.visibility</p:attrName>
                                        </p:attrNameLst>
                                      </p:cBhvr>
                                      <p:to>
                                        <p:strVal val="hidden"/>
                                      </p:to>
                                    </p:set>
                                  </p:childTnLst>
                                </p:cTn>
                              </p:par>
                            </p:childTnLst>
                          </p:cTn>
                        </p:par>
                        <p:par>
                          <p:cTn id="61" fill="hold">
                            <p:stCondLst>
                              <p:cond delay="19000"/>
                            </p:stCondLst>
                            <p:childTnLst>
                              <p:par>
                                <p:cTn id="62" presetID="1" presetClass="exit" presetSubtype="0" fill="hold" grpId="0" nodeType="afterEffect">
                                  <p:stCondLst>
                                    <p:cond delay="1000"/>
                                  </p:stCondLst>
                                  <p:childTnLst>
                                    <p:set>
                                      <p:cBhvr>
                                        <p:cTn id="63" dur="1" fill="hold">
                                          <p:stCondLst>
                                            <p:cond delay="0"/>
                                          </p:stCondLst>
                                        </p:cTn>
                                        <p:tgtEl>
                                          <p:spTgt spid="16"/>
                                        </p:tgtEl>
                                        <p:attrNameLst>
                                          <p:attrName>style.visibility</p:attrName>
                                        </p:attrNameLst>
                                      </p:cBhvr>
                                      <p:to>
                                        <p:strVal val="hidden"/>
                                      </p:to>
                                    </p:set>
                                  </p:childTnLst>
                                </p:cTn>
                              </p:par>
                            </p:childTnLst>
                          </p:cTn>
                        </p:par>
                        <p:par>
                          <p:cTn id="64" fill="hold">
                            <p:stCondLst>
                              <p:cond delay="20000"/>
                            </p:stCondLst>
                            <p:childTnLst>
                              <p:par>
                                <p:cTn id="65" presetID="1" presetClass="exit" presetSubtype="0" fill="hold" grpId="0" nodeType="afterEffect">
                                  <p:stCondLst>
                                    <p:cond delay="1000"/>
                                  </p:stCondLst>
                                  <p:childTnLst>
                                    <p:set>
                                      <p:cBhvr>
                                        <p:cTn id="66" dur="1" fill="hold">
                                          <p:stCondLst>
                                            <p:cond delay="0"/>
                                          </p:stCondLst>
                                        </p:cTn>
                                        <p:tgtEl>
                                          <p:spTgt spid="15"/>
                                        </p:tgtEl>
                                        <p:attrNameLst>
                                          <p:attrName>style.visibility</p:attrName>
                                        </p:attrNameLst>
                                      </p:cBhvr>
                                      <p:to>
                                        <p:strVal val="hidden"/>
                                      </p:to>
                                    </p:set>
                                  </p:childTnLst>
                                </p:cTn>
                              </p:par>
                            </p:childTnLst>
                          </p:cTn>
                        </p:par>
                        <p:par>
                          <p:cTn id="67" fill="hold">
                            <p:stCondLst>
                              <p:cond delay="21000"/>
                            </p:stCondLst>
                            <p:childTnLst>
                              <p:par>
                                <p:cTn id="68" presetID="1" presetClass="exit" presetSubtype="0" fill="hold" grpId="0" nodeType="afterEffect">
                                  <p:stCondLst>
                                    <p:cond delay="1000"/>
                                  </p:stCondLst>
                                  <p:childTnLst>
                                    <p:set>
                                      <p:cBhvr>
                                        <p:cTn id="69" dur="1" fill="hold">
                                          <p:stCondLst>
                                            <p:cond delay="0"/>
                                          </p:stCondLst>
                                        </p:cTn>
                                        <p:tgtEl>
                                          <p:spTgt spid="14"/>
                                        </p:tgtEl>
                                        <p:attrNameLst>
                                          <p:attrName>style.visibility</p:attrName>
                                        </p:attrNameLst>
                                      </p:cBhvr>
                                      <p:to>
                                        <p:strVal val="hidden"/>
                                      </p:to>
                                    </p:set>
                                  </p:childTnLst>
                                </p:cTn>
                              </p:par>
                            </p:childTnLst>
                          </p:cTn>
                        </p:par>
                        <p:par>
                          <p:cTn id="70" fill="hold">
                            <p:stCondLst>
                              <p:cond delay="22000"/>
                            </p:stCondLst>
                            <p:childTnLst>
                              <p:par>
                                <p:cTn id="71" presetID="1" presetClass="exit" presetSubtype="0" fill="hold" grpId="0" nodeType="afterEffect">
                                  <p:stCondLst>
                                    <p:cond delay="1000"/>
                                  </p:stCondLst>
                                  <p:childTnLst>
                                    <p:set>
                                      <p:cBhvr>
                                        <p:cTn id="72" dur="1" fill="hold">
                                          <p:stCondLst>
                                            <p:cond delay="0"/>
                                          </p:stCondLst>
                                        </p:cTn>
                                        <p:tgtEl>
                                          <p:spTgt spid="13"/>
                                        </p:tgtEl>
                                        <p:attrNameLst>
                                          <p:attrName>style.visibility</p:attrName>
                                        </p:attrNameLst>
                                      </p:cBhvr>
                                      <p:to>
                                        <p:strVal val="hidden"/>
                                      </p:to>
                                    </p:set>
                                  </p:childTnLst>
                                </p:cTn>
                              </p:par>
                            </p:childTnLst>
                          </p:cTn>
                        </p:par>
                        <p:par>
                          <p:cTn id="73" fill="hold">
                            <p:stCondLst>
                              <p:cond delay="23000"/>
                            </p:stCondLst>
                            <p:childTnLst>
                              <p:par>
                                <p:cTn id="74" presetID="1" presetClass="exit" presetSubtype="0" fill="hold" grpId="0" nodeType="afterEffect">
                                  <p:stCondLst>
                                    <p:cond delay="1000"/>
                                  </p:stCondLst>
                                  <p:childTnLst>
                                    <p:set>
                                      <p:cBhvr>
                                        <p:cTn id="75" dur="1" fill="hold">
                                          <p:stCondLst>
                                            <p:cond delay="0"/>
                                          </p:stCondLst>
                                        </p:cTn>
                                        <p:tgtEl>
                                          <p:spTgt spid="12"/>
                                        </p:tgtEl>
                                        <p:attrNameLst>
                                          <p:attrName>style.visibility</p:attrName>
                                        </p:attrNameLst>
                                      </p:cBhvr>
                                      <p:to>
                                        <p:strVal val="hidden"/>
                                      </p:to>
                                    </p:set>
                                  </p:childTnLst>
                                </p:cTn>
                              </p:par>
                            </p:childTnLst>
                          </p:cTn>
                        </p:par>
                        <p:par>
                          <p:cTn id="76" fill="hold">
                            <p:stCondLst>
                              <p:cond delay="24000"/>
                            </p:stCondLst>
                            <p:childTnLst>
                              <p:par>
                                <p:cTn id="77" presetID="1" presetClass="exit" presetSubtype="0" fill="hold" grpId="0" nodeType="afterEffect">
                                  <p:stCondLst>
                                    <p:cond delay="1000"/>
                                  </p:stCondLst>
                                  <p:childTnLst>
                                    <p:set>
                                      <p:cBhvr>
                                        <p:cTn id="78" dur="1" fill="hold">
                                          <p:stCondLst>
                                            <p:cond delay="0"/>
                                          </p:stCondLst>
                                        </p:cTn>
                                        <p:tgtEl>
                                          <p:spTgt spid="11"/>
                                        </p:tgtEl>
                                        <p:attrNameLst>
                                          <p:attrName>style.visibility</p:attrName>
                                        </p:attrNameLst>
                                      </p:cBhvr>
                                      <p:to>
                                        <p:strVal val="hidden"/>
                                      </p:to>
                                    </p:set>
                                  </p:childTnLst>
                                </p:cTn>
                              </p:par>
                            </p:childTnLst>
                          </p:cTn>
                        </p:par>
                        <p:par>
                          <p:cTn id="79" fill="hold">
                            <p:stCondLst>
                              <p:cond delay="25000"/>
                            </p:stCondLst>
                            <p:childTnLst>
                              <p:par>
                                <p:cTn id="80" presetID="1" presetClass="exit" presetSubtype="0" fill="hold" grpId="0" nodeType="afterEffect">
                                  <p:stCondLst>
                                    <p:cond delay="1000"/>
                                  </p:stCondLst>
                                  <p:childTnLst>
                                    <p:set>
                                      <p:cBhvr>
                                        <p:cTn id="81" dur="1" fill="hold">
                                          <p:stCondLst>
                                            <p:cond delay="0"/>
                                          </p:stCondLst>
                                        </p:cTn>
                                        <p:tgtEl>
                                          <p:spTgt spid="10"/>
                                        </p:tgtEl>
                                        <p:attrNameLst>
                                          <p:attrName>style.visibility</p:attrName>
                                        </p:attrNameLst>
                                      </p:cBhvr>
                                      <p:to>
                                        <p:strVal val="hidden"/>
                                      </p:to>
                                    </p:set>
                                  </p:childTnLst>
                                </p:cTn>
                              </p:par>
                            </p:childTnLst>
                          </p:cTn>
                        </p:par>
                        <p:par>
                          <p:cTn id="82" fill="hold">
                            <p:stCondLst>
                              <p:cond delay="26000"/>
                            </p:stCondLst>
                            <p:childTnLst>
                              <p:par>
                                <p:cTn id="83" presetID="1" presetClass="exit" presetSubtype="0" fill="hold" grpId="0" nodeType="afterEffect">
                                  <p:stCondLst>
                                    <p:cond delay="1000"/>
                                  </p:stCondLst>
                                  <p:childTnLst>
                                    <p:set>
                                      <p:cBhvr>
                                        <p:cTn id="84" dur="1" fill="hold">
                                          <p:stCondLst>
                                            <p:cond delay="0"/>
                                          </p:stCondLst>
                                        </p:cTn>
                                        <p:tgtEl>
                                          <p:spTgt spid="9"/>
                                        </p:tgtEl>
                                        <p:attrNameLst>
                                          <p:attrName>style.visibility</p:attrName>
                                        </p:attrNameLst>
                                      </p:cBhvr>
                                      <p:to>
                                        <p:strVal val="hidden"/>
                                      </p:to>
                                    </p:set>
                                  </p:childTnLst>
                                </p:cTn>
                              </p:par>
                            </p:childTnLst>
                          </p:cTn>
                        </p:par>
                        <p:par>
                          <p:cTn id="85" fill="hold">
                            <p:stCondLst>
                              <p:cond delay="27000"/>
                            </p:stCondLst>
                            <p:childTnLst>
                              <p:par>
                                <p:cTn id="86" presetID="1" presetClass="exit" presetSubtype="0" fill="hold" grpId="0" nodeType="afterEffect">
                                  <p:stCondLst>
                                    <p:cond delay="1000"/>
                                  </p:stCondLst>
                                  <p:childTnLst>
                                    <p:set>
                                      <p:cBhvr>
                                        <p:cTn id="87" dur="1" fill="hold">
                                          <p:stCondLst>
                                            <p:cond delay="0"/>
                                          </p:stCondLst>
                                        </p:cTn>
                                        <p:tgtEl>
                                          <p:spTgt spid="8"/>
                                        </p:tgtEl>
                                        <p:attrNameLst>
                                          <p:attrName>style.visibility</p:attrName>
                                        </p:attrNameLst>
                                      </p:cBhvr>
                                      <p:to>
                                        <p:strVal val="hidden"/>
                                      </p:to>
                                    </p:set>
                                  </p:childTnLst>
                                </p:cTn>
                              </p:par>
                            </p:childTnLst>
                          </p:cTn>
                        </p:par>
                        <p:par>
                          <p:cTn id="88" fill="hold">
                            <p:stCondLst>
                              <p:cond delay="28000"/>
                            </p:stCondLst>
                            <p:childTnLst>
                              <p:par>
                                <p:cTn id="89" presetID="1" presetClass="exit" presetSubtype="0" fill="hold" grpId="0" nodeType="afterEffect">
                                  <p:stCondLst>
                                    <p:cond delay="1000"/>
                                  </p:stCondLst>
                                  <p:childTnLst>
                                    <p:set>
                                      <p:cBhvr>
                                        <p:cTn id="90" dur="1" fill="hold">
                                          <p:stCondLst>
                                            <p:cond delay="0"/>
                                          </p:stCondLst>
                                        </p:cTn>
                                        <p:tgtEl>
                                          <p:spTgt spid="7"/>
                                        </p:tgtEl>
                                        <p:attrNameLst>
                                          <p:attrName>style.visibility</p:attrName>
                                        </p:attrNameLst>
                                      </p:cBhvr>
                                      <p:to>
                                        <p:strVal val="hidden"/>
                                      </p:to>
                                    </p:set>
                                  </p:childTnLst>
                                </p:cTn>
                              </p:par>
                            </p:childTnLst>
                          </p:cTn>
                        </p:par>
                        <p:par>
                          <p:cTn id="91" fill="hold">
                            <p:stCondLst>
                              <p:cond delay="29000"/>
                            </p:stCondLst>
                            <p:childTnLst>
                              <p:par>
                                <p:cTn id="92" presetID="1" presetClass="exit" presetSubtype="0" fill="hold" grpId="0" nodeType="afterEffect">
                                  <p:stCondLst>
                                    <p:cond delay="1000"/>
                                  </p:stCondLst>
                                  <p:childTnLst>
                                    <p:set>
                                      <p:cBhvr>
                                        <p:cTn id="93" dur="1" fill="hold">
                                          <p:stCondLst>
                                            <p:cond delay="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QUESTION #11</a:t>
            </a:r>
          </a:p>
        </p:txBody>
      </p:sp>
      <p:sp>
        <p:nvSpPr>
          <p:cNvPr id="3" name="Content Placeholder 2"/>
          <p:cNvSpPr>
            <a:spLocks noGrp="1"/>
          </p:cNvSpPr>
          <p:nvPr>
            <p:ph idx="1"/>
          </p:nvPr>
        </p:nvSpPr>
        <p:spPr/>
        <p:txBody>
          <a:bodyPr/>
          <a:lstStyle/>
          <a:p>
            <a:endParaRPr lang="en-US" dirty="0"/>
          </a:p>
          <a:p>
            <a:endParaRPr lang="en-US" dirty="0"/>
          </a:p>
          <a:p>
            <a:endParaRPr lang="en-US" dirty="0"/>
          </a:p>
          <a:p>
            <a:r>
              <a:rPr lang="en-US" dirty="0"/>
              <a:t>Answer:	Riches of his kingdom and the splendor of his majesty</a:t>
            </a:r>
          </a:p>
          <a:p>
            <a:r>
              <a:rPr lang="es-US" dirty="0"/>
              <a:t>Respuesta: El esplendor de la gloria de su reino, y el brillo y la magnificencia de su poder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QUESTION #12</a:t>
            </a:r>
          </a:p>
        </p:txBody>
      </p:sp>
      <p:sp>
        <p:nvSpPr>
          <p:cNvPr id="3" name="Content Placeholder 2"/>
          <p:cNvSpPr>
            <a:spLocks noGrp="1"/>
          </p:cNvSpPr>
          <p:nvPr>
            <p:ph idx="1"/>
          </p:nvPr>
        </p:nvSpPr>
        <p:spPr/>
        <p:txBody>
          <a:bodyPr/>
          <a:lstStyle/>
          <a:p>
            <a:r>
              <a:rPr lang="en-US" dirty="0"/>
              <a:t>(1pt) According to Daniel 9:26, After how many weeks shall Messiah be cut off?</a:t>
            </a:r>
          </a:p>
          <a:p>
            <a:endParaRPr lang="en-US" dirty="0"/>
          </a:p>
          <a:p>
            <a:r>
              <a:rPr lang="es-US" dirty="0"/>
              <a:t>(1 pt) De acuerdo a Daniel 9:26, ¿Después de cuántas semanas se le quitaría la vida al Mesías?</a:t>
            </a:r>
          </a:p>
        </p:txBody>
      </p:sp>
      <p:sp>
        <p:nvSpPr>
          <p:cNvPr id="5" name="TextBox 4"/>
          <p:cNvSpPr txBox="1"/>
          <p:nvPr/>
        </p:nvSpPr>
        <p:spPr>
          <a:xfrm>
            <a:off x="7955280" y="91440"/>
            <a:ext cx="1078992" cy="1015663"/>
          </a:xfrm>
          <a:prstGeom prst="rect">
            <a:avLst/>
          </a:prstGeom>
          <a:solidFill>
            <a:srgbClr val="4F5581"/>
          </a:solidFill>
        </p:spPr>
        <p:txBody>
          <a:bodyPr wrap="none" rtlCol="0">
            <a:spAutoFit/>
          </a:bodyPr>
          <a:lstStyle/>
          <a:p>
            <a:pPr algn="ctr"/>
            <a:r>
              <a:rPr lang="en-US" sz="6000" b="1" dirty="0">
                <a:solidFill>
                  <a:srgbClr val="FFFF00"/>
                </a:solidFill>
                <a:latin typeface="Arial" panose="020B0604020202020204" pitchFamily="34" charset="0"/>
                <a:cs typeface="Arial" panose="020B0604020202020204" pitchFamily="34" charset="0"/>
              </a:rPr>
              <a:t>00</a:t>
            </a:r>
          </a:p>
        </p:txBody>
      </p:sp>
      <p:sp>
        <p:nvSpPr>
          <p:cNvPr id="6" name="TextBox 5"/>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01</a:t>
            </a:r>
          </a:p>
        </p:txBody>
      </p:sp>
      <p:sp>
        <p:nvSpPr>
          <p:cNvPr id="7" name="TextBox 6"/>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02</a:t>
            </a:r>
          </a:p>
        </p:txBody>
      </p:sp>
      <p:sp>
        <p:nvSpPr>
          <p:cNvPr id="8" name="TextBox 7"/>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03</a:t>
            </a:r>
          </a:p>
        </p:txBody>
      </p:sp>
      <p:sp>
        <p:nvSpPr>
          <p:cNvPr id="9" name="TextBox 8"/>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04</a:t>
            </a:r>
          </a:p>
        </p:txBody>
      </p:sp>
      <p:sp>
        <p:nvSpPr>
          <p:cNvPr id="10" name="TextBox 9"/>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05</a:t>
            </a:r>
          </a:p>
        </p:txBody>
      </p:sp>
      <p:sp>
        <p:nvSpPr>
          <p:cNvPr id="11" name="TextBox 10"/>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06</a:t>
            </a:r>
          </a:p>
        </p:txBody>
      </p:sp>
      <p:sp>
        <p:nvSpPr>
          <p:cNvPr id="12" name="TextBox 11"/>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07</a:t>
            </a:r>
          </a:p>
        </p:txBody>
      </p:sp>
      <p:sp>
        <p:nvSpPr>
          <p:cNvPr id="13" name="TextBox 12"/>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08</a:t>
            </a:r>
          </a:p>
        </p:txBody>
      </p:sp>
      <p:sp>
        <p:nvSpPr>
          <p:cNvPr id="14" name="TextBox 13"/>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09</a:t>
            </a:r>
          </a:p>
        </p:txBody>
      </p:sp>
      <p:sp>
        <p:nvSpPr>
          <p:cNvPr id="15" name="TextBox 14"/>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10</a:t>
            </a:r>
          </a:p>
        </p:txBody>
      </p:sp>
      <p:sp>
        <p:nvSpPr>
          <p:cNvPr id="16" name="TextBox 15"/>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11</a:t>
            </a:r>
          </a:p>
        </p:txBody>
      </p:sp>
      <p:sp>
        <p:nvSpPr>
          <p:cNvPr id="17" name="TextBox 16"/>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12</a:t>
            </a:r>
          </a:p>
        </p:txBody>
      </p:sp>
      <p:sp>
        <p:nvSpPr>
          <p:cNvPr id="18" name="TextBox 17"/>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13</a:t>
            </a:r>
          </a:p>
        </p:txBody>
      </p:sp>
      <p:sp>
        <p:nvSpPr>
          <p:cNvPr id="19" name="TextBox 18"/>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14</a:t>
            </a:r>
          </a:p>
        </p:txBody>
      </p:sp>
      <p:sp>
        <p:nvSpPr>
          <p:cNvPr id="20" name="TextBox 19"/>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15</a:t>
            </a:r>
          </a:p>
        </p:txBody>
      </p:sp>
      <p:sp>
        <p:nvSpPr>
          <p:cNvPr id="21" name="TextBox 20"/>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16</a:t>
            </a:r>
          </a:p>
        </p:txBody>
      </p:sp>
      <p:sp>
        <p:nvSpPr>
          <p:cNvPr id="22" name="TextBox 21"/>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17</a:t>
            </a:r>
          </a:p>
        </p:txBody>
      </p:sp>
      <p:sp>
        <p:nvSpPr>
          <p:cNvPr id="23" name="TextBox 22"/>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18</a:t>
            </a:r>
          </a:p>
        </p:txBody>
      </p:sp>
      <p:sp>
        <p:nvSpPr>
          <p:cNvPr id="24" name="TextBox 23"/>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19</a:t>
            </a:r>
          </a:p>
        </p:txBody>
      </p:sp>
      <p:sp>
        <p:nvSpPr>
          <p:cNvPr id="25" name="TextBox 24"/>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20</a:t>
            </a:r>
          </a:p>
        </p:txBody>
      </p:sp>
      <p:sp>
        <p:nvSpPr>
          <p:cNvPr id="26" name="TextBox 25"/>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21</a:t>
            </a:r>
          </a:p>
        </p:txBody>
      </p:sp>
      <p:sp>
        <p:nvSpPr>
          <p:cNvPr id="27" name="TextBox 26"/>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22</a:t>
            </a:r>
          </a:p>
        </p:txBody>
      </p:sp>
      <p:sp>
        <p:nvSpPr>
          <p:cNvPr id="28" name="TextBox 27"/>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23</a:t>
            </a:r>
          </a:p>
        </p:txBody>
      </p:sp>
      <p:sp>
        <p:nvSpPr>
          <p:cNvPr id="29" name="TextBox 28"/>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24</a:t>
            </a:r>
          </a:p>
        </p:txBody>
      </p:sp>
      <p:sp>
        <p:nvSpPr>
          <p:cNvPr id="30" name="TextBox 29"/>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1000"/>
                                  </p:stCondLst>
                                  <p:childTnLst>
                                    <p:set>
                                      <p:cBhvr>
                                        <p:cTn id="6" dur="1" fill="hold">
                                          <p:stCondLst>
                                            <p:cond delay="0"/>
                                          </p:stCondLst>
                                        </p:cTn>
                                        <p:tgtEl>
                                          <p:spTgt spid="30"/>
                                        </p:tgtEl>
                                        <p:attrNameLst>
                                          <p:attrName>style.visibility</p:attrName>
                                        </p:attrNameLst>
                                      </p:cBhvr>
                                      <p:to>
                                        <p:strVal val="hidden"/>
                                      </p:to>
                                    </p:set>
                                  </p:childTnLst>
                                </p:cTn>
                              </p:par>
                            </p:childTnLst>
                          </p:cTn>
                        </p:par>
                        <p:par>
                          <p:cTn id="7" fill="hold">
                            <p:stCondLst>
                              <p:cond delay="1000"/>
                            </p:stCondLst>
                            <p:childTnLst>
                              <p:par>
                                <p:cTn id="8" presetID="1" presetClass="exit" presetSubtype="0" fill="hold" grpId="0" nodeType="afterEffect">
                                  <p:stCondLst>
                                    <p:cond delay="1000"/>
                                  </p:stCondLst>
                                  <p:childTnLst>
                                    <p:set>
                                      <p:cBhvr>
                                        <p:cTn id="9" dur="1" fill="hold">
                                          <p:stCondLst>
                                            <p:cond delay="0"/>
                                          </p:stCondLst>
                                        </p:cTn>
                                        <p:tgtEl>
                                          <p:spTgt spid="29"/>
                                        </p:tgtEl>
                                        <p:attrNameLst>
                                          <p:attrName>style.visibility</p:attrName>
                                        </p:attrNameLst>
                                      </p:cBhvr>
                                      <p:to>
                                        <p:strVal val="hidden"/>
                                      </p:to>
                                    </p:set>
                                  </p:childTnLst>
                                </p:cTn>
                              </p:par>
                            </p:childTnLst>
                          </p:cTn>
                        </p:par>
                        <p:par>
                          <p:cTn id="10" fill="hold">
                            <p:stCondLst>
                              <p:cond delay="2000"/>
                            </p:stCondLst>
                            <p:childTnLst>
                              <p:par>
                                <p:cTn id="11" presetID="1" presetClass="exit" presetSubtype="0" fill="hold" grpId="0" nodeType="afterEffect">
                                  <p:stCondLst>
                                    <p:cond delay="1000"/>
                                  </p:stCondLst>
                                  <p:childTnLst>
                                    <p:set>
                                      <p:cBhvr>
                                        <p:cTn id="12" dur="1" fill="hold">
                                          <p:stCondLst>
                                            <p:cond delay="0"/>
                                          </p:stCondLst>
                                        </p:cTn>
                                        <p:tgtEl>
                                          <p:spTgt spid="28"/>
                                        </p:tgtEl>
                                        <p:attrNameLst>
                                          <p:attrName>style.visibility</p:attrName>
                                        </p:attrNameLst>
                                      </p:cBhvr>
                                      <p:to>
                                        <p:strVal val="hidden"/>
                                      </p:to>
                                    </p:set>
                                  </p:childTnLst>
                                </p:cTn>
                              </p:par>
                            </p:childTnLst>
                          </p:cTn>
                        </p:par>
                        <p:par>
                          <p:cTn id="13" fill="hold">
                            <p:stCondLst>
                              <p:cond delay="3000"/>
                            </p:stCondLst>
                            <p:childTnLst>
                              <p:par>
                                <p:cTn id="14" presetID="1" presetClass="exit" presetSubtype="0" fill="hold" grpId="0" nodeType="afterEffect">
                                  <p:stCondLst>
                                    <p:cond delay="1000"/>
                                  </p:stCondLst>
                                  <p:childTnLst>
                                    <p:set>
                                      <p:cBhvr>
                                        <p:cTn id="15" dur="1" fill="hold">
                                          <p:stCondLst>
                                            <p:cond delay="0"/>
                                          </p:stCondLst>
                                        </p:cTn>
                                        <p:tgtEl>
                                          <p:spTgt spid="27"/>
                                        </p:tgtEl>
                                        <p:attrNameLst>
                                          <p:attrName>style.visibility</p:attrName>
                                        </p:attrNameLst>
                                      </p:cBhvr>
                                      <p:to>
                                        <p:strVal val="hidden"/>
                                      </p:to>
                                    </p:set>
                                  </p:childTnLst>
                                </p:cTn>
                              </p:par>
                            </p:childTnLst>
                          </p:cTn>
                        </p:par>
                        <p:par>
                          <p:cTn id="16" fill="hold">
                            <p:stCondLst>
                              <p:cond delay="4000"/>
                            </p:stCondLst>
                            <p:childTnLst>
                              <p:par>
                                <p:cTn id="17" presetID="1" presetClass="exit" presetSubtype="0" fill="hold" grpId="0" nodeType="afterEffect">
                                  <p:stCondLst>
                                    <p:cond delay="1000"/>
                                  </p:stCondLst>
                                  <p:childTnLst>
                                    <p:set>
                                      <p:cBhvr>
                                        <p:cTn id="18" dur="1" fill="hold">
                                          <p:stCondLst>
                                            <p:cond delay="0"/>
                                          </p:stCondLst>
                                        </p:cTn>
                                        <p:tgtEl>
                                          <p:spTgt spid="26"/>
                                        </p:tgtEl>
                                        <p:attrNameLst>
                                          <p:attrName>style.visibility</p:attrName>
                                        </p:attrNameLst>
                                      </p:cBhvr>
                                      <p:to>
                                        <p:strVal val="hidden"/>
                                      </p:to>
                                    </p:set>
                                  </p:childTnLst>
                                </p:cTn>
                              </p:par>
                            </p:childTnLst>
                          </p:cTn>
                        </p:par>
                        <p:par>
                          <p:cTn id="19" fill="hold">
                            <p:stCondLst>
                              <p:cond delay="5000"/>
                            </p:stCondLst>
                            <p:childTnLst>
                              <p:par>
                                <p:cTn id="20" presetID="1" presetClass="exit" presetSubtype="0" fill="hold" grpId="0" nodeType="afterEffect">
                                  <p:stCondLst>
                                    <p:cond delay="1000"/>
                                  </p:stCondLst>
                                  <p:childTnLst>
                                    <p:set>
                                      <p:cBhvr>
                                        <p:cTn id="21" dur="1" fill="hold">
                                          <p:stCondLst>
                                            <p:cond delay="0"/>
                                          </p:stCondLst>
                                        </p:cTn>
                                        <p:tgtEl>
                                          <p:spTgt spid="25"/>
                                        </p:tgtEl>
                                        <p:attrNameLst>
                                          <p:attrName>style.visibility</p:attrName>
                                        </p:attrNameLst>
                                      </p:cBhvr>
                                      <p:to>
                                        <p:strVal val="hidden"/>
                                      </p:to>
                                    </p:set>
                                  </p:childTnLst>
                                </p:cTn>
                              </p:par>
                            </p:childTnLst>
                          </p:cTn>
                        </p:par>
                        <p:par>
                          <p:cTn id="22" fill="hold">
                            <p:stCondLst>
                              <p:cond delay="6000"/>
                            </p:stCondLst>
                            <p:childTnLst>
                              <p:par>
                                <p:cTn id="23" presetID="1" presetClass="exit" presetSubtype="0" fill="hold" grpId="0" nodeType="afterEffect">
                                  <p:stCondLst>
                                    <p:cond delay="1000"/>
                                  </p:stCondLst>
                                  <p:childTnLst>
                                    <p:set>
                                      <p:cBhvr>
                                        <p:cTn id="24" dur="1" fill="hold">
                                          <p:stCondLst>
                                            <p:cond delay="0"/>
                                          </p:stCondLst>
                                        </p:cTn>
                                        <p:tgtEl>
                                          <p:spTgt spid="24"/>
                                        </p:tgtEl>
                                        <p:attrNameLst>
                                          <p:attrName>style.visibility</p:attrName>
                                        </p:attrNameLst>
                                      </p:cBhvr>
                                      <p:to>
                                        <p:strVal val="hidden"/>
                                      </p:to>
                                    </p:set>
                                  </p:childTnLst>
                                </p:cTn>
                              </p:par>
                            </p:childTnLst>
                          </p:cTn>
                        </p:par>
                        <p:par>
                          <p:cTn id="25" fill="hold">
                            <p:stCondLst>
                              <p:cond delay="7000"/>
                            </p:stCondLst>
                            <p:childTnLst>
                              <p:par>
                                <p:cTn id="26" presetID="1" presetClass="exit" presetSubtype="0" fill="hold" grpId="0" nodeType="afterEffect">
                                  <p:stCondLst>
                                    <p:cond delay="1000"/>
                                  </p:stCondLst>
                                  <p:childTnLst>
                                    <p:set>
                                      <p:cBhvr>
                                        <p:cTn id="27" dur="1" fill="hold">
                                          <p:stCondLst>
                                            <p:cond delay="0"/>
                                          </p:stCondLst>
                                        </p:cTn>
                                        <p:tgtEl>
                                          <p:spTgt spid="23"/>
                                        </p:tgtEl>
                                        <p:attrNameLst>
                                          <p:attrName>style.visibility</p:attrName>
                                        </p:attrNameLst>
                                      </p:cBhvr>
                                      <p:to>
                                        <p:strVal val="hidden"/>
                                      </p:to>
                                    </p:set>
                                  </p:childTnLst>
                                </p:cTn>
                              </p:par>
                            </p:childTnLst>
                          </p:cTn>
                        </p:par>
                        <p:par>
                          <p:cTn id="28" fill="hold">
                            <p:stCondLst>
                              <p:cond delay="8000"/>
                            </p:stCondLst>
                            <p:childTnLst>
                              <p:par>
                                <p:cTn id="29" presetID="1" presetClass="exit" presetSubtype="0" fill="hold" grpId="0" nodeType="afterEffect">
                                  <p:stCondLst>
                                    <p:cond delay="1000"/>
                                  </p:stCondLst>
                                  <p:childTnLst>
                                    <p:set>
                                      <p:cBhvr>
                                        <p:cTn id="30" dur="1" fill="hold">
                                          <p:stCondLst>
                                            <p:cond delay="0"/>
                                          </p:stCondLst>
                                        </p:cTn>
                                        <p:tgtEl>
                                          <p:spTgt spid="22"/>
                                        </p:tgtEl>
                                        <p:attrNameLst>
                                          <p:attrName>style.visibility</p:attrName>
                                        </p:attrNameLst>
                                      </p:cBhvr>
                                      <p:to>
                                        <p:strVal val="hidden"/>
                                      </p:to>
                                    </p:set>
                                  </p:childTnLst>
                                </p:cTn>
                              </p:par>
                            </p:childTnLst>
                          </p:cTn>
                        </p:par>
                        <p:par>
                          <p:cTn id="31" fill="hold">
                            <p:stCondLst>
                              <p:cond delay="9000"/>
                            </p:stCondLst>
                            <p:childTnLst>
                              <p:par>
                                <p:cTn id="32" presetID="1" presetClass="exit" presetSubtype="0" fill="hold" grpId="0" nodeType="afterEffect">
                                  <p:stCondLst>
                                    <p:cond delay="1000"/>
                                  </p:stCondLst>
                                  <p:childTnLst>
                                    <p:set>
                                      <p:cBhvr>
                                        <p:cTn id="33" dur="1" fill="hold">
                                          <p:stCondLst>
                                            <p:cond delay="0"/>
                                          </p:stCondLst>
                                        </p:cTn>
                                        <p:tgtEl>
                                          <p:spTgt spid="21"/>
                                        </p:tgtEl>
                                        <p:attrNameLst>
                                          <p:attrName>style.visibility</p:attrName>
                                        </p:attrNameLst>
                                      </p:cBhvr>
                                      <p:to>
                                        <p:strVal val="hidden"/>
                                      </p:to>
                                    </p:set>
                                  </p:childTnLst>
                                </p:cTn>
                              </p:par>
                            </p:childTnLst>
                          </p:cTn>
                        </p:par>
                        <p:par>
                          <p:cTn id="34" fill="hold">
                            <p:stCondLst>
                              <p:cond delay="10000"/>
                            </p:stCondLst>
                            <p:childTnLst>
                              <p:par>
                                <p:cTn id="35" presetID="1" presetClass="exit" presetSubtype="0" fill="hold" grpId="0" nodeType="afterEffect">
                                  <p:stCondLst>
                                    <p:cond delay="1000"/>
                                  </p:stCondLst>
                                  <p:childTnLst>
                                    <p:set>
                                      <p:cBhvr>
                                        <p:cTn id="36" dur="1" fill="hold">
                                          <p:stCondLst>
                                            <p:cond delay="0"/>
                                          </p:stCondLst>
                                        </p:cTn>
                                        <p:tgtEl>
                                          <p:spTgt spid="20"/>
                                        </p:tgtEl>
                                        <p:attrNameLst>
                                          <p:attrName>style.visibility</p:attrName>
                                        </p:attrNameLst>
                                      </p:cBhvr>
                                      <p:to>
                                        <p:strVal val="hidden"/>
                                      </p:to>
                                    </p:set>
                                  </p:childTnLst>
                                </p:cTn>
                              </p:par>
                            </p:childTnLst>
                          </p:cTn>
                        </p:par>
                        <p:par>
                          <p:cTn id="37" fill="hold">
                            <p:stCondLst>
                              <p:cond delay="11000"/>
                            </p:stCondLst>
                            <p:childTnLst>
                              <p:par>
                                <p:cTn id="38" presetID="1" presetClass="exit" presetSubtype="0" fill="hold" grpId="0" nodeType="afterEffect">
                                  <p:stCondLst>
                                    <p:cond delay="1000"/>
                                  </p:stCondLst>
                                  <p:childTnLst>
                                    <p:set>
                                      <p:cBhvr>
                                        <p:cTn id="39" dur="1" fill="hold">
                                          <p:stCondLst>
                                            <p:cond delay="0"/>
                                          </p:stCondLst>
                                        </p:cTn>
                                        <p:tgtEl>
                                          <p:spTgt spid="19"/>
                                        </p:tgtEl>
                                        <p:attrNameLst>
                                          <p:attrName>style.visibility</p:attrName>
                                        </p:attrNameLst>
                                      </p:cBhvr>
                                      <p:to>
                                        <p:strVal val="hidden"/>
                                      </p:to>
                                    </p:set>
                                  </p:childTnLst>
                                </p:cTn>
                              </p:par>
                            </p:childTnLst>
                          </p:cTn>
                        </p:par>
                        <p:par>
                          <p:cTn id="40" fill="hold">
                            <p:stCondLst>
                              <p:cond delay="12000"/>
                            </p:stCondLst>
                            <p:childTnLst>
                              <p:par>
                                <p:cTn id="41" presetID="1" presetClass="exit" presetSubtype="0" fill="hold" grpId="0" nodeType="afterEffect">
                                  <p:stCondLst>
                                    <p:cond delay="1000"/>
                                  </p:stCondLst>
                                  <p:childTnLst>
                                    <p:set>
                                      <p:cBhvr>
                                        <p:cTn id="42" dur="1" fill="hold">
                                          <p:stCondLst>
                                            <p:cond delay="0"/>
                                          </p:stCondLst>
                                        </p:cTn>
                                        <p:tgtEl>
                                          <p:spTgt spid="18"/>
                                        </p:tgtEl>
                                        <p:attrNameLst>
                                          <p:attrName>style.visibility</p:attrName>
                                        </p:attrNameLst>
                                      </p:cBhvr>
                                      <p:to>
                                        <p:strVal val="hidden"/>
                                      </p:to>
                                    </p:set>
                                  </p:childTnLst>
                                </p:cTn>
                              </p:par>
                            </p:childTnLst>
                          </p:cTn>
                        </p:par>
                        <p:par>
                          <p:cTn id="43" fill="hold">
                            <p:stCondLst>
                              <p:cond delay="13000"/>
                            </p:stCondLst>
                            <p:childTnLst>
                              <p:par>
                                <p:cTn id="44" presetID="1" presetClass="exit" presetSubtype="0" fill="hold" grpId="0" nodeType="afterEffect">
                                  <p:stCondLst>
                                    <p:cond delay="1000"/>
                                  </p:stCondLst>
                                  <p:childTnLst>
                                    <p:set>
                                      <p:cBhvr>
                                        <p:cTn id="45" dur="1" fill="hold">
                                          <p:stCondLst>
                                            <p:cond delay="0"/>
                                          </p:stCondLst>
                                        </p:cTn>
                                        <p:tgtEl>
                                          <p:spTgt spid="17"/>
                                        </p:tgtEl>
                                        <p:attrNameLst>
                                          <p:attrName>style.visibility</p:attrName>
                                        </p:attrNameLst>
                                      </p:cBhvr>
                                      <p:to>
                                        <p:strVal val="hidden"/>
                                      </p:to>
                                    </p:set>
                                  </p:childTnLst>
                                </p:cTn>
                              </p:par>
                            </p:childTnLst>
                          </p:cTn>
                        </p:par>
                        <p:par>
                          <p:cTn id="46" fill="hold">
                            <p:stCondLst>
                              <p:cond delay="14000"/>
                            </p:stCondLst>
                            <p:childTnLst>
                              <p:par>
                                <p:cTn id="47" presetID="1" presetClass="exit" presetSubtype="0" fill="hold" grpId="0" nodeType="afterEffect">
                                  <p:stCondLst>
                                    <p:cond delay="1000"/>
                                  </p:stCondLst>
                                  <p:childTnLst>
                                    <p:set>
                                      <p:cBhvr>
                                        <p:cTn id="48" dur="1" fill="hold">
                                          <p:stCondLst>
                                            <p:cond delay="0"/>
                                          </p:stCondLst>
                                        </p:cTn>
                                        <p:tgtEl>
                                          <p:spTgt spid="16"/>
                                        </p:tgtEl>
                                        <p:attrNameLst>
                                          <p:attrName>style.visibility</p:attrName>
                                        </p:attrNameLst>
                                      </p:cBhvr>
                                      <p:to>
                                        <p:strVal val="hidden"/>
                                      </p:to>
                                    </p:set>
                                  </p:childTnLst>
                                </p:cTn>
                              </p:par>
                            </p:childTnLst>
                          </p:cTn>
                        </p:par>
                        <p:par>
                          <p:cTn id="49" fill="hold">
                            <p:stCondLst>
                              <p:cond delay="15000"/>
                            </p:stCondLst>
                            <p:childTnLst>
                              <p:par>
                                <p:cTn id="50" presetID="1" presetClass="exit" presetSubtype="0" fill="hold" grpId="0" nodeType="afterEffect">
                                  <p:stCondLst>
                                    <p:cond delay="1000"/>
                                  </p:stCondLst>
                                  <p:childTnLst>
                                    <p:set>
                                      <p:cBhvr>
                                        <p:cTn id="51" dur="1" fill="hold">
                                          <p:stCondLst>
                                            <p:cond delay="0"/>
                                          </p:stCondLst>
                                        </p:cTn>
                                        <p:tgtEl>
                                          <p:spTgt spid="15"/>
                                        </p:tgtEl>
                                        <p:attrNameLst>
                                          <p:attrName>style.visibility</p:attrName>
                                        </p:attrNameLst>
                                      </p:cBhvr>
                                      <p:to>
                                        <p:strVal val="hidden"/>
                                      </p:to>
                                    </p:set>
                                  </p:childTnLst>
                                </p:cTn>
                              </p:par>
                            </p:childTnLst>
                          </p:cTn>
                        </p:par>
                        <p:par>
                          <p:cTn id="52" fill="hold">
                            <p:stCondLst>
                              <p:cond delay="16000"/>
                            </p:stCondLst>
                            <p:childTnLst>
                              <p:par>
                                <p:cTn id="53" presetID="1" presetClass="exit" presetSubtype="0" fill="hold" grpId="0" nodeType="afterEffect">
                                  <p:stCondLst>
                                    <p:cond delay="1000"/>
                                  </p:stCondLst>
                                  <p:childTnLst>
                                    <p:set>
                                      <p:cBhvr>
                                        <p:cTn id="54" dur="1" fill="hold">
                                          <p:stCondLst>
                                            <p:cond delay="0"/>
                                          </p:stCondLst>
                                        </p:cTn>
                                        <p:tgtEl>
                                          <p:spTgt spid="14"/>
                                        </p:tgtEl>
                                        <p:attrNameLst>
                                          <p:attrName>style.visibility</p:attrName>
                                        </p:attrNameLst>
                                      </p:cBhvr>
                                      <p:to>
                                        <p:strVal val="hidden"/>
                                      </p:to>
                                    </p:set>
                                  </p:childTnLst>
                                </p:cTn>
                              </p:par>
                            </p:childTnLst>
                          </p:cTn>
                        </p:par>
                        <p:par>
                          <p:cTn id="55" fill="hold">
                            <p:stCondLst>
                              <p:cond delay="17000"/>
                            </p:stCondLst>
                            <p:childTnLst>
                              <p:par>
                                <p:cTn id="56" presetID="1" presetClass="exit" presetSubtype="0" fill="hold" grpId="0" nodeType="afterEffect">
                                  <p:stCondLst>
                                    <p:cond delay="1000"/>
                                  </p:stCondLst>
                                  <p:childTnLst>
                                    <p:set>
                                      <p:cBhvr>
                                        <p:cTn id="57" dur="1" fill="hold">
                                          <p:stCondLst>
                                            <p:cond delay="0"/>
                                          </p:stCondLst>
                                        </p:cTn>
                                        <p:tgtEl>
                                          <p:spTgt spid="13"/>
                                        </p:tgtEl>
                                        <p:attrNameLst>
                                          <p:attrName>style.visibility</p:attrName>
                                        </p:attrNameLst>
                                      </p:cBhvr>
                                      <p:to>
                                        <p:strVal val="hidden"/>
                                      </p:to>
                                    </p:set>
                                  </p:childTnLst>
                                </p:cTn>
                              </p:par>
                            </p:childTnLst>
                          </p:cTn>
                        </p:par>
                        <p:par>
                          <p:cTn id="58" fill="hold">
                            <p:stCondLst>
                              <p:cond delay="18000"/>
                            </p:stCondLst>
                            <p:childTnLst>
                              <p:par>
                                <p:cTn id="59" presetID="1" presetClass="exit" presetSubtype="0" fill="hold" grpId="0" nodeType="afterEffect">
                                  <p:stCondLst>
                                    <p:cond delay="1000"/>
                                  </p:stCondLst>
                                  <p:childTnLst>
                                    <p:set>
                                      <p:cBhvr>
                                        <p:cTn id="60" dur="1" fill="hold">
                                          <p:stCondLst>
                                            <p:cond delay="0"/>
                                          </p:stCondLst>
                                        </p:cTn>
                                        <p:tgtEl>
                                          <p:spTgt spid="12"/>
                                        </p:tgtEl>
                                        <p:attrNameLst>
                                          <p:attrName>style.visibility</p:attrName>
                                        </p:attrNameLst>
                                      </p:cBhvr>
                                      <p:to>
                                        <p:strVal val="hidden"/>
                                      </p:to>
                                    </p:set>
                                  </p:childTnLst>
                                </p:cTn>
                              </p:par>
                            </p:childTnLst>
                          </p:cTn>
                        </p:par>
                        <p:par>
                          <p:cTn id="61" fill="hold">
                            <p:stCondLst>
                              <p:cond delay="19000"/>
                            </p:stCondLst>
                            <p:childTnLst>
                              <p:par>
                                <p:cTn id="62" presetID="1" presetClass="exit" presetSubtype="0" fill="hold" grpId="0" nodeType="afterEffect">
                                  <p:stCondLst>
                                    <p:cond delay="1000"/>
                                  </p:stCondLst>
                                  <p:childTnLst>
                                    <p:set>
                                      <p:cBhvr>
                                        <p:cTn id="63" dur="1" fill="hold">
                                          <p:stCondLst>
                                            <p:cond delay="0"/>
                                          </p:stCondLst>
                                        </p:cTn>
                                        <p:tgtEl>
                                          <p:spTgt spid="11"/>
                                        </p:tgtEl>
                                        <p:attrNameLst>
                                          <p:attrName>style.visibility</p:attrName>
                                        </p:attrNameLst>
                                      </p:cBhvr>
                                      <p:to>
                                        <p:strVal val="hidden"/>
                                      </p:to>
                                    </p:set>
                                  </p:childTnLst>
                                </p:cTn>
                              </p:par>
                            </p:childTnLst>
                          </p:cTn>
                        </p:par>
                        <p:par>
                          <p:cTn id="64" fill="hold">
                            <p:stCondLst>
                              <p:cond delay="20000"/>
                            </p:stCondLst>
                            <p:childTnLst>
                              <p:par>
                                <p:cTn id="65" presetID="1" presetClass="exit" presetSubtype="0" fill="hold" grpId="0" nodeType="afterEffect">
                                  <p:stCondLst>
                                    <p:cond delay="1000"/>
                                  </p:stCondLst>
                                  <p:childTnLst>
                                    <p:set>
                                      <p:cBhvr>
                                        <p:cTn id="66" dur="1" fill="hold">
                                          <p:stCondLst>
                                            <p:cond delay="0"/>
                                          </p:stCondLst>
                                        </p:cTn>
                                        <p:tgtEl>
                                          <p:spTgt spid="10"/>
                                        </p:tgtEl>
                                        <p:attrNameLst>
                                          <p:attrName>style.visibility</p:attrName>
                                        </p:attrNameLst>
                                      </p:cBhvr>
                                      <p:to>
                                        <p:strVal val="hidden"/>
                                      </p:to>
                                    </p:set>
                                  </p:childTnLst>
                                </p:cTn>
                              </p:par>
                            </p:childTnLst>
                          </p:cTn>
                        </p:par>
                        <p:par>
                          <p:cTn id="67" fill="hold">
                            <p:stCondLst>
                              <p:cond delay="21000"/>
                            </p:stCondLst>
                            <p:childTnLst>
                              <p:par>
                                <p:cTn id="68" presetID="1" presetClass="exit" presetSubtype="0" fill="hold" grpId="0" nodeType="afterEffect">
                                  <p:stCondLst>
                                    <p:cond delay="1000"/>
                                  </p:stCondLst>
                                  <p:childTnLst>
                                    <p:set>
                                      <p:cBhvr>
                                        <p:cTn id="69" dur="1" fill="hold">
                                          <p:stCondLst>
                                            <p:cond delay="0"/>
                                          </p:stCondLst>
                                        </p:cTn>
                                        <p:tgtEl>
                                          <p:spTgt spid="9"/>
                                        </p:tgtEl>
                                        <p:attrNameLst>
                                          <p:attrName>style.visibility</p:attrName>
                                        </p:attrNameLst>
                                      </p:cBhvr>
                                      <p:to>
                                        <p:strVal val="hidden"/>
                                      </p:to>
                                    </p:set>
                                  </p:childTnLst>
                                </p:cTn>
                              </p:par>
                            </p:childTnLst>
                          </p:cTn>
                        </p:par>
                        <p:par>
                          <p:cTn id="70" fill="hold">
                            <p:stCondLst>
                              <p:cond delay="22000"/>
                            </p:stCondLst>
                            <p:childTnLst>
                              <p:par>
                                <p:cTn id="71" presetID="1" presetClass="exit" presetSubtype="0" fill="hold" grpId="0" nodeType="afterEffect">
                                  <p:stCondLst>
                                    <p:cond delay="1000"/>
                                  </p:stCondLst>
                                  <p:childTnLst>
                                    <p:set>
                                      <p:cBhvr>
                                        <p:cTn id="72" dur="1" fill="hold">
                                          <p:stCondLst>
                                            <p:cond delay="0"/>
                                          </p:stCondLst>
                                        </p:cTn>
                                        <p:tgtEl>
                                          <p:spTgt spid="8"/>
                                        </p:tgtEl>
                                        <p:attrNameLst>
                                          <p:attrName>style.visibility</p:attrName>
                                        </p:attrNameLst>
                                      </p:cBhvr>
                                      <p:to>
                                        <p:strVal val="hidden"/>
                                      </p:to>
                                    </p:set>
                                  </p:childTnLst>
                                </p:cTn>
                              </p:par>
                            </p:childTnLst>
                          </p:cTn>
                        </p:par>
                        <p:par>
                          <p:cTn id="73" fill="hold">
                            <p:stCondLst>
                              <p:cond delay="23000"/>
                            </p:stCondLst>
                            <p:childTnLst>
                              <p:par>
                                <p:cTn id="74" presetID="1" presetClass="exit" presetSubtype="0" fill="hold" grpId="0" nodeType="afterEffect">
                                  <p:stCondLst>
                                    <p:cond delay="1000"/>
                                  </p:stCondLst>
                                  <p:childTnLst>
                                    <p:set>
                                      <p:cBhvr>
                                        <p:cTn id="75" dur="1" fill="hold">
                                          <p:stCondLst>
                                            <p:cond delay="0"/>
                                          </p:stCondLst>
                                        </p:cTn>
                                        <p:tgtEl>
                                          <p:spTgt spid="7"/>
                                        </p:tgtEl>
                                        <p:attrNameLst>
                                          <p:attrName>style.visibility</p:attrName>
                                        </p:attrNameLst>
                                      </p:cBhvr>
                                      <p:to>
                                        <p:strVal val="hidden"/>
                                      </p:to>
                                    </p:set>
                                  </p:childTnLst>
                                </p:cTn>
                              </p:par>
                            </p:childTnLst>
                          </p:cTn>
                        </p:par>
                        <p:par>
                          <p:cTn id="76" fill="hold">
                            <p:stCondLst>
                              <p:cond delay="24000"/>
                            </p:stCondLst>
                            <p:childTnLst>
                              <p:par>
                                <p:cTn id="77" presetID="1" presetClass="exit" presetSubtype="0" fill="hold" grpId="0" nodeType="afterEffect">
                                  <p:stCondLst>
                                    <p:cond delay="1000"/>
                                  </p:stCondLst>
                                  <p:childTnLst>
                                    <p:set>
                                      <p:cBhvr>
                                        <p:cTn id="78" dur="1" fill="hold">
                                          <p:stCondLst>
                                            <p:cond delay="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QUESTION #12</a:t>
            </a:r>
          </a:p>
        </p:txBody>
      </p:sp>
      <p:sp>
        <p:nvSpPr>
          <p:cNvPr id="3" name="Content Placeholder 2"/>
          <p:cNvSpPr>
            <a:spLocks noGrp="1"/>
          </p:cNvSpPr>
          <p:nvPr>
            <p:ph idx="1"/>
          </p:nvPr>
        </p:nvSpPr>
        <p:spPr/>
        <p:txBody>
          <a:bodyPr/>
          <a:lstStyle/>
          <a:p>
            <a:endParaRPr lang="en-US" dirty="0"/>
          </a:p>
          <a:p>
            <a:endParaRPr lang="en-US" dirty="0"/>
          </a:p>
          <a:p>
            <a:endParaRPr lang="en-US" dirty="0"/>
          </a:p>
          <a:p>
            <a:endParaRPr lang="en-US" dirty="0"/>
          </a:p>
          <a:p>
            <a:r>
              <a:rPr lang="en-US" dirty="0"/>
              <a:t>Answer:	62 weeks</a:t>
            </a:r>
          </a:p>
          <a:p>
            <a:r>
              <a:rPr lang="es-US" dirty="0"/>
              <a:t>Respuesta: 62 semanas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QUESTION #13</a:t>
            </a:r>
          </a:p>
        </p:txBody>
      </p:sp>
      <p:sp>
        <p:nvSpPr>
          <p:cNvPr id="3" name="Content Placeholder 2"/>
          <p:cNvSpPr>
            <a:spLocks noGrp="1"/>
          </p:cNvSpPr>
          <p:nvPr>
            <p:ph idx="1"/>
          </p:nvPr>
        </p:nvSpPr>
        <p:spPr>
          <a:xfrm>
            <a:off x="100361" y="1873252"/>
            <a:ext cx="8931689" cy="4784026"/>
          </a:xfrm>
        </p:spPr>
        <p:txBody>
          <a:bodyPr>
            <a:normAutofit fontScale="92500" lnSpcReduction="10000"/>
          </a:bodyPr>
          <a:lstStyle/>
          <a:p>
            <a:r>
              <a:rPr lang="en-US" dirty="0"/>
              <a:t>(1pt) According to Daniel 1:10, The chief of eunuchs was fearful of providing Daniel and his friends with the requested food.  What did he say they would endanger if they looked worse than the other young men?</a:t>
            </a:r>
          </a:p>
          <a:p>
            <a:endParaRPr lang="en-US" sz="1300" dirty="0"/>
          </a:p>
          <a:p>
            <a:r>
              <a:rPr lang="es-US" dirty="0"/>
              <a:t>(1 Pt) De acuerdo a Daniel 1:10, El jefe de los eunucos temía proveer a Daniel y sus amigos la comida que pedían. ¿Qué dijo que haría esto si veían sus rostros más pálidos que los de los muchachos? </a:t>
            </a:r>
          </a:p>
        </p:txBody>
      </p:sp>
      <p:sp>
        <p:nvSpPr>
          <p:cNvPr id="5" name="TextBox 4"/>
          <p:cNvSpPr txBox="1"/>
          <p:nvPr/>
        </p:nvSpPr>
        <p:spPr>
          <a:xfrm>
            <a:off x="7955280" y="91440"/>
            <a:ext cx="1078992" cy="1015663"/>
          </a:xfrm>
          <a:prstGeom prst="rect">
            <a:avLst/>
          </a:prstGeom>
          <a:solidFill>
            <a:srgbClr val="4F5581"/>
          </a:solidFill>
        </p:spPr>
        <p:txBody>
          <a:bodyPr wrap="none" rtlCol="0">
            <a:spAutoFit/>
          </a:bodyPr>
          <a:lstStyle/>
          <a:p>
            <a:pPr algn="ctr"/>
            <a:r>
              <a:rPr lang="en-US" sz="6000" b="1" dirty="0">
                <a:solidFill>
                  <a:srgbClr val="FFFF00"/>
                </a:solidFill>
                <a:latin typeface="Arial" panose="020B0604020202020204" pitchFamily="34" charset="0"/>
                <a:cs typeface="Arial" panose="020B0604020202020204" pitchFamily="34" charset="0"/>
              </a:rPr>
              <a:t>00</a:t>
            </a:r>
          </a:p>
        </p:txBody>
      </p:sp>
      <p:sp>
        <p:nvSpPr>
          <p:cNvPr id="6" name="TextBox 5"/>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01</a:t>
            </a:r>
          </a:p>
        </p:txBody>
      </p:sp>
      <p:sp>
        <p:nvSpPr>
          <p:cNvPr id="7" name="TextBox 6"/>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02</a:t>
            </a:r>
          </a:p>
        </p:txBody>
      </p:sp>
      <p:sp>
        <p:nvSpPr>
          <p:cNvPr id="8" name="TextBox 7"/>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03</a:t>
            </a:r>
          </a:p>
        </p:txBody>
      </p:sp>
      <p:sp>
        <p:nvSpPr>
          <p:cNvPr id="9" name="TextBox 8"/>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04</a:t>
            </a:r>
          </a:p>
        </p:txBody>
      </p:sp>
      <p:sp>
        <p:nvSpPr>
          <p:cNvPr id="10" name="TextBox 9"/>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05</a:t>
            </a:r>
          </a:p>
        </p:txBody>
      </p:sp>
      <p:sp>
        <p:nvSpPr>
          <p:cNvPr id="11" name="TextBox 10"/>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06</a:t>
            </a:r>
          </a:p>
        </p:txBody>
      </p:sp>
      <p:sp>
        <p:nvSpPr>
          <p:cNvPr id="12" name="TextBox 11"/>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07</a:t>
            </a:r>
          </a:p>
        </p:txBody>
      </p:sp>
      <p:sp>
        <p:nvSpPr>
          <p:cNvPr id="13" name="TextBox 12"/>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08</a:t>
            </a:r>
          </a:p>
        </p:txBody>
      </p:sp>
      <p:sp>
        <p:nvSpPr>
          <p:cNvPr id="14" name="TextBox 13"/>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09</a:t>
            </a:r>
          </a:p>
        </p:txBody>
      </p:sp>
      <p:sp>
        <p:nvSpPr>
          <p:cNvPr id="15" name="TextBox 14"/>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10</a:t>
            </a:r>
          </a:p>
        </p:txBody>
      </p:sp>
      <p:sp>
        <p:nvSpPr>
          <p:cNvPr id="16" name="TextBox 15"/>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11</a:t>
            </a:r>
          </a:p>
        </p:txBody>
      </p:sp>
      <p:sp>
        <p:nvSpPr>
          <p:cNvPr id="17" name="TextBox 16"/>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12</a:t>
            </a:r>
          </a:p>
        </p:txBody>
      </p:sp>
      <p:sp>
        <p:nvSpPr>
          <p:cNvPr id="18" name="TextBox 17"/>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13</a:t>
            </a:r>
          </a:p>
        </p:txBody>
      </p:sp>
      <p:sp>
        <p:nvSpPr>
          <p:cNvPr id="19" name="TextBox 18"/>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14</a:t>
            </a:r>
          </a:p>
        </p:txBody>
      </p:sp>
      <p:sp>
        <p:nvSpPr>
          <p:cNvPr id="20" name="TextBox 19"/>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15</a:t>
            </a:r>
          </a:p>
        </p:txBody>
      </p:sp>
      <p:sp>
        <p:nvSpPr>
          <p:cNvPr id="21" name="TextBox 20"/>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16</a:t>
            </a:r>
          </a:p>
        </p:txBody>
      </p:sp>
      <p:sp>
        <p:nvSpPr>
          <p:cNvPr id="22" name="TextBox 21"/>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17</a:t>
            </a:r>
          </a:p>
        </p:txBody>
      </p:sp>
      <p:sp>
        <p:nvSpPr>
          <p:cNvPr id="23" name="TextBox 22"/>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18</a:t>
            </a:r>
          </a:p>
        </p:txBody>
      </p:sp>
      <p:sp>
        <p:nvSpPr>
          <p:cNvPr id="24" name="TextBox 23"/>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19</a:t>
            </a:r>
          </a:p>
        </p:txBody>
      </p:sp>
      <p:sp>
        <p:nvSpPr>
          <p:cNvPr id="25" name="TextBox 24"/>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20</a:t>
            </a:r>
          </a:p>
        </p:txBody>
      </p:sp>
      <p:sp>
        <p:nvSpPr>
          <p:cNvPr id="26" name="TextBox 25"/>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21</a:t>
            </a:r>
          </a:p>
        </p:txBody>
      </p:sp>
      <p:sp>
        <p:nvSpPr>
          <p:cNvPr id="27" name="TextBox 26"/>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22</a:t>
            </a:r>
          </a:p>
        </p:txBody>
      </p:sp>
      <p:sp>
        <p:nvSpPr>
          <p:cNvPr id="28" name="TextBox 27"/>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23</a:t>
            </a:r>
          </a:p>
        </p:txBody>
      </p:sp>
      <p:sp>
        <p:nvSpPr>
          <p:cNvPr id="29" name="TextBox 28"/>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24</a:t>
            </a:r>
          </a:p>
        </p:txBody>
      </p:sp>
      <p:sp>
        <p:nvSpPr>
          <p:cNvPr id="30" name="TextBox 29"/>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1000"/>
                                  </p:stCondLst>
                                  <p:childTnLst>
                                    <p:set>
                                      <p:cBhvr>
                                        <p:cTn id="6" dur="1" fill="hold">
                                          <p:stCondLst>
                                            <p:cond delay="0"/>
                                          </p:stCondLst>
                                        </p:cTn>
                                        <p:tgtEl>
                                          <p:spTgt spid="30"/>
                                        </p:tgtEl>
                                        <p:attrNameLst>
                                          <p:attrName>style.visibility</p:attrName>
                                        </p:attrNameLst>
                                      </p:cBhvr>
                                      <p:to>
                                        <p:strVal val="hidden"/>
                                      </p:to>
                                    </p:set>
                                  </p:childTnLst>
                                </p:cTn>
                              </p:par>
                            </p:childTnLst>
                          </p:cTn>
                        </p:par>
                        <p:par>
                          <p:cTn id="7" fill="hold">
                            <p:stCondLst>
                              <p:cond delay="1000"/>
                            </p:stCondLst>
                            <p:childTnLst>
                              <p:par>
                                <p:cTn id="8" presetID="1" presetClass="exit" presetSubtype="0" fill="hold" grpId="0" nodeType="afterEffect">
                                  <p:stCondLst>
                                    <p:cond delay="1000"/>
                                  </p:stCondLst>
                                  <p:childTnLst>
                                    <p:set>
                                      <p:cBhvr>
                                        <p:cTn id="9" dur="1" fill="hold">
                                          <p:stCondLst>
                                            <p:cond delay="0"/>
                                          </p:stCondLst>
                                        </p:cTn>
                                        <p:tgtEl>
                                          <p:spTgt spid="29"/>
                                        </p:tgtEl>
                                        <p:attrNameLst>
                                          <p:attrName>style.visibility</p:attrName>
                                        </p:attrNameLst>
                                      </p:cBhvr>
                                      <p:to>
                                        <p:strVal val="hidden"/>
                                      </p:to>
                                    </p:set>
                                  </p:childTnLst>
                                </p:cTn>
                              </p:par>
                            </p:childTnLst>
                          </p:cTn>
                        </p:par>
                        <p:par>
                          <p:cTn id="10" fill="hold">
                            <p:stCondLst>
                              <p:cond delay="2000"/>
                            </p:stCondLst>
                            <p:childTnLst>
                              <p:par>
                                <p:cTn id="11" presetID="1" presetClass="exit" presetSubtype="0" fill="hold" grpId="0" nodeType="afterEffect">
                                  <p:stCondLst>
                                    <p:cond delay="1000"/>
                                  </p:stCondLst>
                                  <p:childTnLst>
                                    <p:set>
                                      <p:cBhvr>
                                        <p:cTn id="12" dur="1" fill="hold">
                                          <p:stCondLst>
                                            <p:cond delay="0"/>
                                          </p:stCondLst>
                                        </p:cTn>
                                        <p:tgtEl>
                                          <p:spTgt spid="28"/>
                                        </p:tgtEl>
                                        <p:attrNameLst>
                                          <p:attrName>style.visibility</p:attrName>
                                        </p:attrNameLst>
                                      </p:cBhvr>
                                      <p:to>
                                        <p:strVal val="hidden"/>
                                      </p:to>
                                    </p:set>
                                  </p:childTnLst>
                                </p:cTn>
                              </p:par>
                            </p:childTnLst>
                          </p:cTn>
                        </p:par>
                        <p:par>
                          <p:cTn id="13" fill="hold">
                            <p:stCondLst>
                              <p:cond delay="3000"/>
                            </p:stCondLst>
                            <p:childTnLst>
                              <p:par>
                                <p:cTn id="14" presetID="1" presetClass="exit" presetSubtype="0" fill="hold" grpId="0" nodeType="afterEffect">
                                  <p:stCondLst>
                                    <p:cond delay="1000"/>
                                  </p:stCondLst>
                                  <p:childTnLst>
                                    <p:set>
                                      <p:cBhvr>
                                        <p:cTn id="15" dur="1" fill="hold">
                                          <p:stCondLst>
                                            <p:cond delay="0"/>
                                          </p:stCondLst>
                                        </p:cTn>
                                        <p:tgtEl>
                                          <p:spTgt spid="27"/>
                                        </p:tgtEl>
                                        <p:attrNameLst>
                                          <p:attrName>style.visibility</p:attrName>
                                        </p:attrNameLst>
                                      </p:cBhvr>
                                      <p:to>
                                        <p:strVal val="hidden"/>
                                      </p:to>
                                    </p:set>
                                  </p:childTnLst>
                                </p:cTn>
                              </p:par>
                            </p:childTnLst>
                          </p:cTn>
                        </p:par>
                        <p:par>
                          <p:cTn id="16" fill="hold">
                            <p:stCondLst>
                              <p:cond delay="4000"/>
                            </p:stCondLst>
                            <p:childTnLst>
                              <p:par>
                                <p:cTn id="17" presetID="1" presetClass="exit" presetSubtype="0" fill="hold" grpId="0" nodeType="afterEffect">
                                  <p:stCondLst>
                                    <p:cond delay="1000"/>
                                  </p:stCondLst>
                                  <p:childTnLst>
                                    <p:set>
                                      <p:cBhvr>
                                        <p:cTn id="18" dur="1" fill="hold">
                                          <p:stCondLst>
                                            <p:cond delay="0"/>
                                          </p:stCondLst>
                                        </p:cTn>
                                        <p:tgtEl>
                                          <p:spTgt spid="26"/>
                                        </p:tgtEl>
                                        <p:attrNameLst>
                                          <p:attrName>style.visibility</p:attrName>
                                        </p:attrNameLst>
                                      </p:cBhvr>
                                      <p:to>
                                        <p:strVal val="hidden"/>
                                      </p:to>
                                    </p:set>
                                  </p:childTnLst>
                                </p:cTn>
                              </p:par>
                            </p:childTnLst>
                          </p:cTn>
                        </p:par>
                        <p:par>
                          <p:cTn id="19" fill="hold">
                            <p:stCondLst>
                              <p:cond delay="5000"/>
                            </p:stCondLst>
                            <p:childTnLst>
                              <p:par>
                                <p:cTn id="20" presetID="1" presetClass="exit" presetSubtype="0" fill="hold" grpId="0" nodeType="afterEffect">
                                  <p:stCondLst>
                                    <p:cond delay="1000"/>
                                  </p:stCondLst>
                                  <p:childTnLst>
                                    <p:set>
                                      <p:cBhvr>
                                        <p:cTn id="21" dur="1" fill="hold">
                                          <p:stCondLst>
                                            <p:cond delay="0"/>
                                          </p:stCondLst>
                                        </p:cTn>
                                        <p:tgtEl>
                                          <p:spTgt spid="25"/>
                                        </p:tgtEl>
                                        <p:attrNameLst>
                                          <p:attrName>style.visibility</p:attrName>
                                        </p:attrNameLst>
                                      </p:cBhvr>
                                      <p:to>
                                        <p:strVal val="hidden"/>
                                      </p:to>
                                    </p:set>
                                  </p:childTnLst>
                                </p:cTn>
                              </p:par>
                            </p:childTnLst>
                          </p:cTn>
                        </p:par>
                        <p:par>
                          <p:cTn id="22" fill="hold">
                            <p:stCondLst>
                              <p:cond delay="6000"/>
                            </p:stCondLst>
                            <p:childTnLst>
                              <p:par>
                                <p:cTn id="23" presetID="1" presetClass="exit" presetSubtype="0" fill="hold" grpId="0" nodeType="afterEffect">
                                  <p:stCondLst>
                                    <p:cond delay="1000"/>
                                  </p:stCondLst>
                                  <p:childTnLst>
                                    <p:set>
                                      <p:cBhvr>
                                        <p:cTn id="24" dur="1" fill="hold">
                                          <p:stCondLst>
                                            <p:cond delay="0"/>
                                          </p:stCondLst>
                                        </p:cTn>
                                        <p:tgtEl>
                                          <p:spTgt spid="24"/>
                                        </p:tgtEl>
                                        <p:attrNameLst>
                                          <p:attrName>style.visibility</p:attrName>
                                        </p:attrNameLst>
                                      </p:cBhvr>
                                      <p:to>
                                        <p:strVal val="hidden"/>
                                      </p:to>
                                    </p:set>
                                  </p:childTnLst>
                                </p:cTn>
                              </p:par>
                            </p:childTnLst>
                          </p:cTn>
                        </p:par>
                        <p:par>
                          <p:cTn id="25" fill="hold">
                            <p:stCondLst>
                              <p:cond delay="7000"/>
                            </p:stCondLst>
                            <p:childTnLst>
                              <p:par>
                                <p:cTn id="26" presetID="1" presetClass="exit" presetSubtype="0" fill="hold" grpId="0" nodeType="afterEffect">
                                  <p:stCondLst>
                                    <p:cond delay="1000"/>
                                  </p:stCondLst>
                                  <p:childTnLst>
                                    <p:set>
                                      <p:cBhvr>
                                        <p:cTn id="27" dur="1" fill="hold">
                                          <p:stCondLst>
                                            <p:cond delay="0"/>
                                          </p:stCondLst>
                                        </p:cTn>
                                        <p:tgtEl>
                                          <p:spTgt spid="23"/>
                                        </p:tgtEl>
                                        <p:attrNameLst>
                                          <p:attrName>style.visibility</p:attrName>
                                        </p:attrNameLst>
                                      </p:cBhvr>
                                      <p:to>
                                        <p:strVal val="hidden"/>
                                      </p:to>
                                    </p:set>
                                  </p:childTnLst>
                                </p:cTn>
                              </p:par>
                            </p:childTnLst>
                          </p:cTn>
                        </p:par>
                        <p:par>
                          <p:cTn id="28" fill="hold">
                            <p:stCondLst>
                              <p:cond delay="8000"/>
                            </p:stCondLst>
                            <p:childTnLst>
                              <p:par>
                                <p:cTn id="29" presetID="1" presetClass="exit" presetSubtype="0" fill="hold" grpId="0" nodeType="afterEffect">
                                  <p:stCondLst>
                                    <p:cond delay="1000"/>
                                  </p:stCondLst>
                                  <p:childTnLst>
                                    <p:set>
                                      <p:cBhvr>
                                        <p:cTn id="30" dur="1" fill="hold">
                                          <p:stCondLst>
                                            <p:cond delay="0"/>
                                          </p:stCondLst>
                                        </p:cTn>
                                        <p:tgtEl>
                                          <p:spTgt spid="22"/>
                                        </p:tgtEl>
                                        <p:attrNameLst>
                                          <p:attrName>style.visibility</p:attrName>
                                        </p:attrNameLst>
                                      </p:cBhvr>
                                      <p:to>
                                        <p:strVal val="hidden"/>
                                      </p:to>
                                    </p:set>
                                  </p:childTnLst>
                                </p:cTn>
                              </p:par>
                            </p:childTnLst>
                          </p:cTn>
                        </p:par>
                        <p:par>
                          <p:cTn id="31" fill="hold">
                            <p:stCondLst>
                              <p:cond delay="9000"/>
                            </p:stCondLst>
                            <p:childTnLst>
                              <p:par>
                                <p:cTn id="32" presetID="1" presetClass="exit" presetSubtype="0" fill="hold" grpId="0" nodeType="afterEffect">
                                  <p:stCondLst>
                                    <p:cond delay="1000"/>
                                  </p:stCondLst>
                                  <p:childTnLst>
                                    <p:set>
                                      <p:cBhvr>
                                        <p:cTn id="33" dur="1" fill="hold">
                                          <p:stCondLst>
                                            <p:cond delay="0"/>
                                          </p:stCondLst>
                                        </p:cTn>
                                        <p:tgtEl>
                                          <p:spTgt spid="21"/>
                                        </p:tgtEl>
                                        <p:attrNameLst>
                                          <p:attrName>style.visibility</p:attrName>
                                        </p:attrNameLst>
                                      </p:cBhvr>
                                      <p:to>
                                        <p:strVal val="hidden"/>
                                      </p:to>
                                    </p:set>
                                  </p:childTnLst>
                                </p:cTn>
                              </p:par>
                            </p:childTnLst>
                          </p:cTn>
                        </p:par>
                        <p:par>
                          <p:cTn id="34" fill="hold">
                            <p:stCondLst>
                              <p:cond delay="10000"/>
                            </p:stCondLst>
                            <p:childTnLst>
                              <p:par>
                                <p:cTn id="35" presetID="1" presetClass="exit" presetSubtype="0" fill="hold" grpId="0" nodeType="afterEffect">
                                  <p:stCondLst>
                                    <p:cond delay="1000"/>
                                  </p:stCondLst>
                                  <p:childTnLst>
                                    <p:set>
                                      <p:cBhvr>
                                        <p:cTn id="36" dur="1" fill="hold">
                                          <p:stCondLst>
                                            <p:cond delay="0"/>
                                          </p:stCondLst>
                                        </p:cTn>
                                        <p:tgtEl>
                                          <p:spTgt spid="20"/>
                                        </p:tgtEl>
                                        <p:attrNameLst>
                                          <p:attrName>style.visibility</p:attrName>
                                        </p:attrNameLst>
                                      </p:cBhvr>
                                      <p:to>
                                        <p:strVal val="hidden"/>
                                      </p:to>
                                    </p:set>
                                  </p:childTnLst>
                                </p:cTn>
                              </p:par>
                            </p:childTnLst>
                          </p:cTn>
                        </p:par>
                        <p:par>
                          <p:cTn id="37" fill="hold">
                            <p:stCondLst>
                              <p:cond delay="11000"/>
                            </p:stCondLst>
                            <p:childTnLst>
                              <p:par>
                                <p:cTn id="38" presetID="1" presetClass="exit" presetSubtype="0" fill="hold" grpId="0" nodeType="afterEffect">
                                  <p:stCondLst>
                                    <p:cond delay="1000"/>
                                  </p:stCondLst>
                                  <p:childTnLst>
                                    <p:set>
                                      <p:cBhvr>
                                        <p:cTn id="39" dur="1" fill="hold">
                                          <p:stCondLst>
                                            <p:cond delay="0"/>
                                          </p:stCondLst>
                                        </p:cTn>
                                        <p:tgtEl>
                                          <p:spTgt spid="19"/>
                                        </p:tgtEl>
                                        <p:attrNameLst>
                                          <p:attrName>style.visibility</p:attrName>
                                        </p:attrNameLst>
                                      </p:cBhvr>
                                      <p:to>
                                        <p:strVal val="hidden"/>
                                      </p:to>
                                    </p:set>
                                  </p:childTnLst>
                                </p:cTn>
                              </p:par>
                            </p:childTnLst>
                          </p:cTn>
                        </p:par>
                        <p:par>
                          <p:cTn id="40" fill="hold">
                            <p:stCondLst>
                              <p:cond delay="12000"/>
                            </p:stCondLst>
                            <p:childTnLst>
                              <p:par>
                                <p:cTn id="41" presetID="1" presetClass="exit" presetSubtype="0" fill="hold" grpId="0" nodeType="afterEffect">
                                  <p:stCondLst>
                                    <p:cond delay="1000"/>
                                  </p:stCondLst>
                                  <p:childTnLst>
                                    <p:set>
                                      <p:cBhvr>
                                        <p:cTn id="42" dur="1" fill="hold">
                                          <p:stCondLst>
                                            <p:cond delay="0"/>
                                          </p:stCondLst>
                                        </p:cTn>
                                        <p:tgtEl>
                                          <p:spTgt spid="18"/>
                                        </p:tgtEl>
                                        <p:attrNameLst>
                                          <p:attrName>style.visibility</p:attrName>
                                        </p:attrNameLst>
                                      </p:cBhvr>
                                      <p:to>
                                        <p:strVal val="hidden"/>
                                      </p:to>
                                    </p:set>
                                  </p:childTnLst>
                                </p:cTn>
                              </p:par>
                            </p:childTnLst>
                          </p:cTn>
                        </p:par>
                        <p:par>
                          <p:cTn id="43" fill="hold">
                            <p:stCondLst>
                              <p:cond delay="13000"/>
                            </p:stCondLst>
                            <p:childTnLst>
                              <p:par>
                                <p:cTn id="44" presetID="1" presetClass="exit" presetSubtype="0" fill="hold" grpId="0" nodeType="afterEffect">
                                  <p:stCondLst>
                                    <p:cond delay="1000"/>
                                  </p:stCondLst>
                                  <p:childTnLst>
                                    <p:set>
                                      <p:cBhvr>
                                        <p:cTn id="45" dur="1" fill="hold">
                                          <p:stCondLst>
                                            <p:cond delay="0"/>
                                          </p:stCondLst>
                                        </p:cTn>
                                        <p:tgtEl>
                                          <p:spTgt spid="17"/>
                                        </p:tgtEl>
                                        <p:attrNameLst>
                                          <p:attrName>style.visibility</p:attrName>
                                        </p:attrNameLst>
                                      </p:cBhvr>
                                      <p:to>
                                        <p:strVal val="hidden"/>
                                      </p:to>
                                    </p:set>
                                  </p:childTnLst>
                                </p:cTn>
                              </p:par>
                            </p:childTnLst>
                          </p:cTn>
                        </p:par>
                        <p:par>
                          <p:cTn id="46" fill="hold">
                            <p:stCondLst>
                              <p:cond delay="14000"/>
                            </p:stCondLst>
                            <p:childTnLst>
                              <p:par>
                                <p:cTn id="47" presetID="1" presetClass="exit" presetSubtype="0" fill="hold" grpId="0" nodeType="afterEffect">
                                  <p:stCondLst>
                                    <p:cond delay="1000"/>
                                  </p:stCondLst>
                                  <p:childTnLst>
                                    <p:set>
                                      <p:cBhvr>
                                        <p:cTn id="48" dur="1" fill="hold">
                                          <p:stCondLst>
                                            <p:cond delay="0"/>
                                          </p:stCondLst>
                                        </p:cTn>
                                        <p:tgtEl>
                                          <p:spTgt spid="16"/>
                                        </p:tgtEl>
                                        <p:attrNameLst>
                                          <p:attrName>style.visibility</p:attrName>
                                        </p:attrNameLst>
                                      </p:cBhvr>
                                      <p:to>
                                        <p:strVal val="hidden"/>
                                      </p:to>
                                    </p:set>
                                  </p:childTnLst>
                                </p:cTn>
                              </p:par>
                            </p:childTnLst>
                          </p:cTn>
                        </p:par>
                        <p:par>
                          <p:cTn id="49" fill="hold">
                            <p:stCondLst>
                              <p:cond delay="15000"/>
                            </p:stCondLst>
                            <p:childTnLst>
                              <p:par>
                                <p:cTn id="50" presetID="1" presetClass="exit" presetSubtype="0" fill="hold" grpId="0" nodeType="afterEffect">
                                  <p:stCondLst>
                                    <p:cond delay="1000"/>
                                  </p:stCondLst>
                                  <p:childTnLst>
                                    <p:set>
                                      <p:cBhvr>
                                        <p:cTn id="51" dur="1" fill="hold">
                                          <p:stCondLst>
                                            <p:cond delay="0"/>
                                          </p:stCondLst>
                                        </p:cTn>
                                        <p:tgtEl>
                                          <p:spTgt spid="15"/>
                                        </p:tgtEl>
                                        <p:attrNameLst>
                                          <p:attrName>style.visibility</p:attrName>
                                        </p:attrNameLst>
                                      </p:cBhvr>
                                      <p:to>
                                        <p:strVal val="hidden"/>
                                      </p:to>
                                    </p:set>
                                  </p:childTnLst>
                                </p:cTn>
                              </p:par>
                            </p:childTnLst>
                          </p:cTn>
                        </p:par>
                        <p:par>
                          <p:cTn id="52" fill="hold">
                            <p:stCondLst>
                              <p:cond delay="16000"/>
                            </p:stCondLst>
                            <p:childTnLst>
                              <p:par>
                                <p:cTn id="53" presetID="1" presetClass="exit" presetSubtype="0" fill="hold" grpId="0" nodeType="afterEffect">
                                  <p:stCondLst>
                                    <p:cond delay="1000"/>
                                  </p:stCondLst>
                                  <p:childTnLst>
                                    <p:set>
                                      <p:cBhvr>
                                        <p:cTn id="54" dur="1" fill="hold">
                                          <p:stCondLst>
                                            <p:cond delay="0"/>
                                          </p:stCondLst>
                                        </p:cTn>
                                        <p:tgtEl>
                                          <p:spTgt spid="14"/>
                                        </p:tgtEl>
                                        <p:attrNameLst>
                                          <p:attrName>style.visibility</p:attrName>
                                        </p:attrNameLst>
                                      </p:cBhvr>
                                      <p:to>
                                        <p:strVal val="hidden"/>
                                      </p:to>
                                    </p:set>
                                  </p:childTnLst>
                                </p:cTn>
                              </p:par>
                            </p:childTnLst>
                          </p:cTn>
                        </p:par>
                        <p:par>
                          <p:cTn id="55" fill="hold">
                            <p:stCondLst>
                              <p:cond delay="17000"/>
                            </p:stCondLst>
                            <p:childTnLst>
                              <p:par>
                                <p:cTn id="56" presetID="1" presetClass="exit" presetSubtype="0" fill="hold" grpId="0" nodeType="afterEffect">
                                  <p:stCondLst>
                                    <p:cond delay="1000"/>
                                  </p:stCondLst>
                                  <p:childTnLst>
                                    <p:set>
                                      <p:cBhvr>
                                        <p:cTn id="57" dur="1" fill="hold">
                                          <p:stCondLst>
                                            <p:cond delay="0"/>
                                          </p:stCondLst>
                                        </p:cTn>
                                        <p:tgtEl>
                                          <p:spTgt spid="13"/>
                                        </p:tgtEl>
                                        <p:attrNameLst>
                                          <p:attrName>style.visibility</p:attrName>
                                        </p:attrNameLst>
                                      </p:cBhvr>
                                      <p:to>
                                        <p:strVal val="hidden"/>
                                      </p:to>
                                    </p:set>
                                  </p:childTnLst>
                                </p:cTn>
                              </p:par>
                            </p:childTnLst>
                          </p:cTn>
                        </p:par>
                        <p:par>
                          <p:cTn id="58" fill="hold">
                            <p:stCondLst>
                              <p:cond delay="18000"/>
                            </p:stCondLst>
                            <p:childTnLst>
                              <p:par>
                                <p:cTn id="59" presetID="1" presetClass="exit" presetSubtype="0" fill="hold" grpId="0" nodeType="afterEffect">
                                  <p:stCondLst>
                                    <p:cond delay="1000"/>
                                  </p:stCondLst>
                                  <p:childTnLst>
                                    <p:set>
                                      <p:cBhvr>
                                        <p:cTn id="60" dur="1" fill="hold">
                                          <p:stCondLst>
                                            <p:cond delay="0"/>
                                          </p:stCondLst>
                                        </p:cTn>
                                        <p:tgtEl>
                                          <p:spTgt spid="12"/>
                                        </p:tgtEl>
                                        <p:attrNameLst>
                                          <p:attrName>style.visibility</p:attrName>
                                        </p:attrNameLst>
                                      </p:cBhvr>
                                      <p:to>
                                        <p:strVal val="hidden"/>
                                      </p:to>
                                    </p:set>
                                  </p:childTnLst>
                                </p:cTn>
                              </p:par>
                            </p:childTnLst>
                          </p:cTn>
                        </p:par>
                        <p:par>
                          <p:cTn id="61" fill="hold">
                            <p:stCondLst>
                              <p:cond delay="19000"/>
                            </p:stCondLst>
                            <p:childTnLst>
                              <p:par>
                                <p:cTn id="62" presetID="1" presetClass="exit" presetSubtype="0" fill="hold" grpId="0" nodeType="afterEffect">
                                  <p:stCondLst>
                                    <p:cond delay="1000"/>
                                  </p:stCondLst>
                                  <p:childTnLst>
                                    <p:set>
                                      <p:cBhvr>
                                        <p:cTn id="63" dur="1" fill="hold">
                                          <p:stCondLst>
                                            <p:cond delay="0"/>
                                          </p:stCondLst>
                                        </p:cTn>
                                        <p:tgtEl>
                                          <p:spTgt spid="11"/>
                                        </p:tgtEl>
                                        <p:attrNameLst>
                                          <p:attrName>style.visibility</p:attrName>
                                        </p:attrNameLst>
                                      </p:cBhvr>
                                      <p:to>
                                        <p:strVal val="hidden"/>
                                      </p:to>
                                    </p:set>
                                  </p:childTnLst>
                                </p:cTn>
                              </p:par>
                            </p:childTnLst>
                          </p:cTn>
                        </p:par>
                        <p:par>
                          <p:cTn id="64" fill="hold">
                            <p:stCondLst>
                              <p:cond delay="20000"/>
                            </p:stCondLst>
                            <p:childTnLst>
                              <p:par>
                                <p:cTn id="65" presetID="1" presetClass="exit" presetSubtype="0" fill="hold" grpId="0" nodeType="afterEffect">
                                  <p:stCondLst>
                                    <p:cond delay="1000"/>
                                  </p:stCondLst>
                                  <p:childTnLst>
                                    <p:set>
                                      <p:cBhvr>
                                        <p:cTn id="66" dur="1" fill="hold">
                                          <p:stCondLst>
                                            <p:cond delay="0"/>
                                          </p:stCondLst>
                                        </p:cTn>
                                        <p:tgtEl>
                                          <p:spTgt spid="10"/>
                                        </p:tgtEl>
                                        <p:attrNameLst>
                                          <p:attrName>style.visibility</p:attrName>
                                        </p:attrNameLst>
                                      </p:cBhvr>
                                      <p:to>
                                        <p:strVal val="hidden"/>
                                      </p:to>
                                    </p:set>
                                  </p:childTnLst>
                                </p:cTn>
                              </p:par>
                            </p:childTnLst>
                          </p:cTn>
                        </p:par>
                        <p:par>
                          <p:cTn id="67" fill="hold">
                            <p:stCondLst>
                              <p:cond delay="21000"/>
                            </p:stCondLst>
                            <p:childTnLst>
                              <p:par>
                                <p:cTn id="68" presetID="1" presetClass="exit" presetSubtype="0" fill="hold" grpId="0" nodeType="afterEffect">
                                  <p:stCondLst>
                                    <p:cond delay="1000"/>
                                  </p:stCondLst>
                                  <p:childTnLst>
                                    <p:set>
                                      <p:cBhvr>
                                        <p:cTn id="69" dur="1" fill="hold">
                                          <p:stCondLst>
                                            <p:cond delay="0"/>
                                          </p:stCondLst>
                                        </p:cTn>
                                        <p:tgtEl>
                                          <p:spTgt spid="9"/>
                                        </p:tgtEl>
                                        <p:attrNameLst>
                                          <p:attrName>style.visibility</p:attrName>
                                        </p:attrNameLst>
                                      </p:cBhvr>
                                      <p:to>
                                        <p:strVal val="hidden"/>
                                      </p:to>
                                    </p:set>
                                  </p:childTnLst>
                                </p:cTn>
                              </p:par>
                            </p:childTnLst>
                          </p:cTn>
                        </p:par>
                        <p:par>
                          <p:cTn id="70" fill="hold">
                            <p:stCondLst>
                              <p:cond delay="22000"/>
                            </p:stCondLst>
                            <p:childTnLst>
                              <p:par>
                                <p:cTn id="71" presetID="1" presetClass="exit" presetSubtype="0" fill="hold" grpId="0" nodeType="afterEffect">
                                  <p:stCondLst>
                                    <p:cond delay="1000"/>
                                  </p:stCondLst>
                                  <p:childTnLst>
                                    <p:set>
                                      <p:cBhvr>
                                        <p:cTn id="72" dur="1" fill="hold">
                                          <p:stCondLst>
                                            <p:cond delay="0"/>
                                          </p:stCondLst>
                                        </p:cTn>
                                        <p:tgtEl>
                                          <p:spTgt spid="8"/>
                                        </p:tgtEl>
                                        <p:attrNameLst>
                                          <p:attrName>style.visibility</p:attrName>
                                        </p:attrNameLst>
                                      </p:cBhvr>
                                      <p:to>
                                        <p:strVal val="hidden"/>
                                      </p:to>
                                    </p:set>
                                  </p:childTnLst>
                                </p:cTn>
                              </p:par>
                            </p:childTnLst>
                          </p:cTn>
                        </p:par>
                        <p:par>
                          <p:cTn id="73" fill="hold">
                            <p:stCondLst>
                              <p:cond delay="23000"/>
                            </p:stCondLst>
                            <p:childTnLst>
                              <p:par>
                                <p:cTn id="74" presetID="1" presetClass="exit" presetSubtype="0" fill="hold" grpId="0" nodeType="afterEffect">
                                  <p:stCondLst>
                                    <p:cond delay="1000"/>
                                  </p:stCondLst>
                                  <p:childTnLst>
                                    <p:set>
                                      <p:cBhvr>
                                        <p:cTn id="75" dur="1" fill="hold">
                                          <p:stCondLst>
                                            <p:cond delay="0"/>
                                          </p:stCondLst>
                                        </p:cTn>
                                        <p:tgtEl>
                                          <p:spTgt spid="7"/>
                                        </p:tgtEl>
                                        <p:attrNameLst>
                                          <p:attrName>style.visibility</p:attrName>
                                        </p:attrNameLst>
                                      </p:cBhvr>
                                      <p:to>
                                        <p:strVal val="hidden"/>
                                      </p:to>
                                    </p:set>
                                  </p:childTnLst>
                                </p:cTn>
                              </p:par>
                            </p:childTnLst>
                          </p:cTn>
                        </p:par>
                        <p:par>
                          <p:cTn id="76" fill="hold">
                            <p:stCondLst>
                              <p:cond delay="24000"/>
                            </p:stCondLst>
                            <p:childTnLst>
                              <p:par>
                                <p:cTn id="77" presetID="1" presetClass="exit" presetSubtype="0" fill="hold" grpId="0" nodeType="afterEffect">
                                  <p:stCondLst>
                                    <p:cond delay="1000"/>
                                  </p:stCondLst>
                                  <p:childTnLst>
                                    <p:set>
                                      <p:cBhvr>
                                        <p:cTn id="78" dur="1" fill="hold">
                                          <p:stCondLst>
                                            <p:cond delay="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QUESTION #13</a:t>
            </a:r>
          </a:p>
        </p:txBody>
      </p:sp>
      <p:sp>
        <p:nvSpPr>
          <p:cNvPr id="3" name="Content Placeholder 2"/>
          <p:cNvSpPr>
            <a:spLocks noGrp="1"/>
          </p:cNvSpPr>
          <p:nvPr>
            <p:ph idx="1"/>
          </p:nvPr>
        </p:nvSpPr>
        <p:spPr/>
        <p:txBody>
          <a:bodyPr/>
          <a:lstStyle/>
          <a:p>
            <a:endParaRPr lang="en-US" dirty="0"/>
          </a:p>
          <a:p>
            <a:endParaRPr lang="en-US" dirty="0"/>
          </a:p>
          <a:p>
            <a:endParaRPr lang="en-US" dirty="0"/>
          </a:p>
          <a:p>
            <a:endParaRPr lang="en-US" dirty="0"/>
          </a:p>
          <a:p>
            <a:r>
              <a:rPr lang="en-US" dirty="0"/>
              <a:t>Answer:	His head</a:t>
            </a:r>
          </a:p>
          <a:p>
            <a:r>
              <a:rPr lang="es-US" dirty="0"/>
              <a:t>Respuesta: Lo condenarían a muerte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Let </a:t>
            </a:r>
            <a:r>
              <a:rPr lang="en-US"/>
              <a:t>the Testing Begin</a:t>
            </a:r>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3106693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QUESTION #14</a:t>
            </a:r>
          </a:p>
        </p:txBody>
      </p:sp>
      <p:sp>
        <p:nvSpPr>
          <p:cNvPr id="3" name="Content Placeholder 2"/>
          <p:cNvSpPr>
            <a:spLocks noGrp="1"/>
          </p:cNvSpPr>
          <p:nvPr>
            <p:ph idx="1"/>
          </p:nvPr>
        </p:nvSpPr>
        <p:spPr/>
        <p:txBody>
          <a:bodyPr/>
          <a:lstStyle/>
          <a:p>
            <a:r>
              <a:rPr lang="en-US" dirty="0"/>
              <a:t>(2pts) According to Esther 3:13, What day and month were the Jews to be killed?</a:t>
            </a:r>
          </a:p>
          <a:p>
            <a:endParaRPr lang="en-US" dirty="0"/>
          </a:p>
          <a:p>
            <a:r>
              <a:rPr lang="es-US" dirty="0"/>
              <a:t>(2 pts.) De acuerdo a Ester 3:13, ¿Qué día y mes serian asesinados los judíos?</a:t>
            </a:r>
          </a:p>
        </p:txBody>
      </p:sp>
      <p:sp>
        <p:nvSpPr>
          <p:cNvPr id="5" name="TextBox 4"/>
          <p:cNvSpPr txBox="1"/>
          <p:nvPr/>
        </p:nvSpPr>
        <p:spPr>
          <a:xfrm>
            <a:off x="7955280" y="91440"/>
            <a:ext cx="1078992" cy="1015663"/>
          </a:xfrm>
          <a:prstGeom prst="rect">
            <a:avLst/>
          </a:prstGeom>
          <a:solidFill>
            <a:srgbClr val="4F5581"/>
          </a:solidFill>
        </p:spPr>
        <p:txBody>
          <a:bodyPr wrap="none" rtlCol="0">
            <a:spAutoFit/>
          </a:bodyPr>
          <a:lstStyle/>
          <a:p>
            <a:pPr algn="ctr"/>
            <a:r>
              <a:rPr lang="en-US" sz="6000" b="1" dirty="0">
                <a:solidFill>
                  <a:srgbClr val="FFFF00"/>
                </a:solidFill>
                <a:latin typeface="Arial" panose="020B0604020202020204" pitchFamily="34" charset="0"/>
                <a:cs typeface="Arial" panose="020B0604020202020204" pitchFamily="34" charset="0"/>
              </a:rPr>
              <a:t>00</a:t>
            </a:r>
          </a:p>
        </p:txBody>
      </p:sp>
      <p:sp>
        <p:nvSpPr>
          <p:cNvPr id="6" name="TextBox 5"/>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01</a:t>
            </a:r>
          </a:p>
        </p:txBody>
      </p:sp>
      <p:sp>
        <p:nvSpPr>
          <p:cNvPr id="7" name="TextBox 6"/>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02</a:t>
            </a:r>
          </a:p>
        </p:txBody>
      </p:sp>
      <p:sp>
        <p:nvSpPr>
          <p:cNvPr id="8" name="TextBox 7"/>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03</a:t>
            </a:r>
          </a:p>
        </p:txBody>
      </p:sp>
      <p:sp>
        <p:nvSpPr>
          <p:cNvPr id="9" name="TextBox 8"/>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04</a:t>
            </a:r>
          </a:p>
        </p:txBody>
      </p:sp>
      <p:sp>
        <p:nvSpPr>
          <p:cNvPr id="10" name="TextBox 9"/>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05</a:t>
            </a:r>
          </a:p>
        </p:txBody>
      </p:sp>
      <p:sp>
        <p:nvSpPr>
          <p:cNvPr id="11" name="TextBox 10"/>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06</a:t>
            </a:r>
          </a:p>
        </p:txBody>
      </p:sp>
      <p:sp>
        <p:nvSpPr>
          <p:cNvPr id="12" name="TextBox 11"/>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07</a:t>
            </a:r>
          </a:p>
        </p:txBody>
      </p:sp>
      <p:sp>
        <p:nvSpPr>
          <p:cNvPr id="13" name="TextBox 12"/>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08</a:t>
            </a:r>
          </a:p>
        </p:txBody>
      </p:sp>
      <p:sp>
        <p:nvSpPr>
          <p:cNvPr id="14" name="TextBox 13"/>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09</a:t>
            </a:r>
          </a:p>
        </p:txBody>
      </p:sp>
      <p:sp>
        <p:nvSpPr>
          <p:cNvPr id="15" name="TextBox 14"/>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10</a:t>
            </a:r>
          </a:p>
        </p:txBody>
      </p:sp>
      <p:sp>
        <p:nvSpPr>
          <p:cNvPr id="16" name="TextBox 15"/>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11</a:t>
            </a:r>
          </a:p>
        </p:txBody>
      </p:sp>
      <p:sp>
        <p:nvSpPr>
          <p:cNvPr id="17" name="TextBox 16"/>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12</a:t>
            </a:r>
          </a:p>
        </p:txBody>
      </p:sp>
      <p:sp>
        <p:nvSpPr>
          <p:cNvPr id="18" name="TextBox 17"/>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13</a:t>
            </a:r>
          </a:p>
        </p:txBody>
      </p:sp>
      <p:sp>
        <p:nvSpPr>
          <p:cNvPr id="19" name="TextBox 18"/>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14</a:t>
            </a:r>
          </a:p>
        </p:txBody>
      </p:sp>
      <p:sp>
        <p:nvSpPr>
          <p:cNvPr id="20" name="TextBox 19"/>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15</a:t>
            </a:r>
          </a:p>
        </p:txBody>
      </p:sp>
      <p:sp>
        <p:nvSpPr>
          <p:cNvPr id="21" name="TextBox 20"/>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16</a:t>
            </a:r>
          </a:p>
        </p:txBody>
      </p:sp>
      <p:sp>
        <p:nvSpPr>
          <p:cNvPr id="22" name="TextBox 21"/>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17</a:t>
            </a:r>
          </a:p>
        </p:txBody>
      </p:sp>
      <p:sp>
        <p:nvSpPr>
          <p:cNvPr id="23" name="TextBox 22"/>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18</a:t>
            </a:r>
          </a:p>
        </p:txBody>
      </p:sp>
      <p:sp>
        <p:nvSpPr>
          <p:cNvPr id="24" name="TextBox 23"/>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19</a:t>
            </a:r>
          </a:p>
        </p:txBody>
      </p:sp>
      <p:sp>
        <p:nvSpPr>
          <p:cNvPr id="25" name="TextBox 24"/>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20</a:t>
            </a:r>
          </a:p>
        </p:txBody>
      </p:sp>
      <p:sp>
        <p:nvSpPr>
          <p:cNvPr id="26" name="TextBox 25"/>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21</a:t>
            </a:r>
          </a:p>
        </p:txBody>
      </p:sp>
      <p:sp>
        <p:nvSpPr>
          <p:cNvPr id="27" name="TextBox 26"/>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22</a:t>
            </a:r>
          </a:p>
        </p:txBody>
      </p:sp>
      <p:sp>
        <p:nvSpPr>
          <p:cNvPr id="28" name="TextBox 27"/>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23</a:t>
            </a:r>
          </a:p>
        </p:txBody>
      </p:sp>
      <p:sp>
        <p:nvSpPr>
          <p:cNvPr id="29" name="TextBox 28"/>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24</a:t>
            </a:r>
          </a:p>
        </p:txBody>
      </p:sp>
      <p:sp>
        <p:nvSpPr>
          <p:cNvPr id="30" name="TextBox 29"/>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25</a:t>
            </a:r>
          </a:p>
        </p:txBody>
      </p:sp>
      <p:sp>
        <p:nvSpPr>
          <p:cNvPr id="31" name="TextBox 30"/>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26</a:t>
            </a:r>
          </a:p>
        </p:txBody>
      </p:sp>
      <p:sp>
        <p:nvSpPr>
          <p:cNvPr id="32" name="TextBox 31"/>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27</a:t>
            </a:r>
          </a:p>
        </p:txBody>
      </p:sp>
      <p:sp>
        <p:nvSpPr>
          <p:cNvPr id="33" name="TextBox 32"/>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28</a:t>
            </a:r>
          </a:p>
        </p:txBody>
      </p:sp>
      <p:sp>
        <p:nvSpPr>
          <p:cNvPr id="34" name="TextBox 33"/>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29</a:t>
            </a:r>
          </a:p>
        </p:txBody>
      </p:sp>
      <p:sp>
        <p:nvSpPr>
          <p:cNvPr id="35" name="TextBox 34"/>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30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1000"/>
                                  </p:stCondLst>
                                  <p:childTnLst>
                                    <p:set>
                                      <p:cBhvr>
                                        <p:cTn id="6" dur="1" fill="hold">
                                          <p:stCondLst>
                                            <p:cond delay="0"/>
                                          </p:stCondLst>
                                        </p:cTn>
                                        <p:tgtEl>
                                          <p:spTgt spid="35"/>
                                        </p:tgtEl>
                                        <p:attrNameLst>
                                          <p:attrName>style.visibility</p:attrName>
                                        </p:attrNameLst>
                                      </p:cBhvr>
                                      <p:to>
                                        <p:strVal val="hidden"/>
                                      </p:to>
                                    </p:set>
                                  </p:childTnLst>
                                </p:cTn>
                              </p:par>
                            </p:childTnLst>
                          </p:cTn>
                        </p:par>
                        <p:par>
                          <p:cTn id="7" fill="hold">
                            <p:stCondLst>
                              <p:cond delay="1000"/>
                            </p:stCondLst>
                            <p:childTnLst>
                              <p:par>
                                <p:cTn id="8" presetID="1" presetClass="exit" presetSubtype="0" fill="hold" grpId="0" nodeType="afterEffect">
                                  <p:stCondLst>
                                    <p:cond delay="1000"/>
                                  </p:stCondLst>
                                  <p:childTnLst>
                                    <p:set>
                                      <p:cBhvr>
                                        <p:cTn id="9" dur="1" fill="hold">
                                          <p:stCondLst>
                                            <p:cond delay="0"/>
                                          </p:stCondLst>
                                        </p:cTn>
                                        <p:tgtEl>
                                          <p:spTgt spid="34"/>
                                        </p:tgtEl>
                                        <p:attrNameLst>
                                          <p:attrName>style.visibility</p:attrName>
                                        </p:attrNameLst>
                                      </p:cBhvr>
                                      <p:to>
                                        <p:strVal val="hidden"/>
                                      </p:to>
                                    </p:set>
                                  </p:childTnLst>
                                </p:cTn>
                              </p:par>
                            </p:childTnLst>
                          </p:cTn>
                        </p:par>
                        <p:par>
                          <p:cTn id="10" fill="hold">
                            <p:stCondLst>
                              <p:cond delay="2000"/>
                            </p:stCondLst>
                            <p:childTnLst>
                              <p:par>
                                <p:cTn id="11" presetID="1" presetClass="exit" presetSubtype="0" fill="hold" grpId="0" nodeType="afterEffect">
                                  <p:stCondLst>
                                    <p:cond delay="1000"/>
                                  </p:stCondLst>
                                  <p:childTnLst>
                                    <p:set>
                                      <p:cBhvr>
                                        <p:cTn id="12" dur="1" fill="hold">
                                          <p:stCondLst>
                                            <p:cond delay="0"/>
                                          </p:stCondLst>
                                        </p:cTn>
                                        <p:tgtEl>
                                          <p:spTgt spid="33"/>
                                        </p:tgtEl>
                                        <p:attrNameLst>
                                          <p:attrName>style.visibility</p:attrName>
                                        </p:attrNameLst>
                                      </p:cBhvr>
                                      <p:to>
                                        <p:strVal val="hidden"/>
                                      </p:to>
                                    </p:set>
                                  </p:childTnLst>
                                </p:cTn>
                              </p:par>
                            </p:childTnLst>
                          </p:cTn>
                        </p:par>
                        <p:par>
                          <p:cTn id="13" fill="hold">
                            <p:stCondLst>
                              <p:cond delay="3000"/>
                            </p:stCondLst>
                            <p:childTnLst>
                              <p:par>
                                <p:cTn id="14" presetID="1" presetClass="exit" presetSubtype="0" fill="hold" grpId="0" nodeType="afterEffect">
                                  <p:stCondLst>
                                    <p:cond delay="1000"/>
                                  </p:stCondLst>
                                  <p:childTnLst>
                                    <p:set>
                                      <p:cBhvr>
                                        <p:cTn id="15" dur="1" fill="hold">
                                          <p:stCondLst>
                                            <p:cond delay="0"/>
                                          </p:stCondLst>
                                        </p:cTn>
                                        <p:tgtEl>
                                          <p:spTgt spid="32"/>
                                        </p:tgtEl>
                                        <p:attrNameLst>
                                          <p:attrName>style.visibility</p:attrName>
                                        </p:attrNameLst>
                                      </p:cBhvr>
                                      <p:to>
                                        <p:strVal val="hidden"/>
                                      </p:to>
                                    </p:set>
                                  </p:childTnLst>
                                </p:cTn>
                              </p:par>
                            </p:childTnLst>
                          </p:cTn>
                        </p:par>
                        <p:par>
                          <p:cTn id="16" fill="hold">
                            <p:stCondLst>
                              <p:cond delay="4000"/>
                            </p:stCondLst>
                            <p:childTnLst>
                              <p:par>
                                <p:cTn id="17" presetID="1" presetClass="exit" presetSubtype="0" fill="hold" grpId="0" nodeType="afterEffect">
                                  <p:stCondLst>
                                    <p:cond delay="1000"/>
                                  </p:stCondLst>
                                  <p:childTnLst>
                                    <p:set>
                                      <p:cBhvr>
                                        <p:cTn id="18" dur="1" fill="hold">
                                          <p:stCondLst>
                                            <p:cond delay="0"/>
                                          </p:stCondLst>
                                        </p:cTn>
                                        <p:tgtEl>
                                          <p:spTgt spid="31"/>
                                        </p:tgtEl>
                                        <p:attrNameLst>
                                          <p:attrName>style.visibility</p:attrName>
                                        </p:attrNameLst>
                                      </p:cBhvr>
                                      <p:to>
                                        <p:strVal val="hidden"/>
                                      </p:to>
                                    </p:set>
                                  </p:childTnLst>
                                </p:cTn>
                              </p:par>
                            </p:childTnLst>
                          </p:cTn>
                        </p:par>
                        <p:par>
                          <p:cTn id="19" fill="hold">
                            <p:stCondLst>
                              <p:cond delay="5000"/>
                            </p:stCondLst>
                            <p:childTnLst>
                              <p:par>
                                <p:cTn id="20" presetID="1" presetClass="exit" presetSubtype="0" fill="hold" grpId="0" nodeType="afterEffect">
                                  <p:stCondLst>
                                    <p:cond delay="1000"/>
                                  </p:stCondLst>
                                  <p:childTnLst>
                                    <p:set>
                                      <p:cBhvr>
                                        <p:cTn id="21" dur="1" fill="hold">
                                          <p:stCondLst>
                                            <p:cond delay="0"/>
                                          </p:stCondLst>
                                        </p:cTn>
                                        <p:tgtEl>
                                          <p:spTgt spid="30"/>
                                        </p:tgtEl>
                                        <p:attrNameLst>
                                          <p:attrName>style.visibility</p:attrName>
                                        </p:attrNameLst>
                                      </p:cBhvr>
                                      <p:to>
                                        <p:strVal val="hidden"/>
                                      </p:to>
                                    </p:set>
                                  </p:childTnLst>
                                </p:cTn>
                              </p:par>
                            </p:childTnLst>
                          </p:cTn>
                        </p:par>
                        <p:par>
                          <p:cTn id="22" fill="hold">
                            <p:stCondLst>
                              <p:cond delay="6000"/>
                            </p:stCondLst>
                            <p:childTnLst>
                              <p:par>
                                <p:cTn id="23" presetID="1" presetClass="exit" presetSubtype="0" fill="hold" grpId="0" nodeType="afterEffect">
                                  <p:stCondLst>
                                    <p:cond delay="1000"/>
                                  </p:stCondLst>
                                  <p:childTnLst>
                                    <p:set>
                                      <p:cBhvr>
                                        <p:cTn id="24" dur="1" fill="hold">
                                          <p:stCondLst>
                                            <p:cond delay="0"/>
                                          </p:stCondLst>
                                        </p:cTn>
                                        <p:tgtEl>
                                          <p:spTgt spid="29"/>
                                        </p:tgtEl>
                                        <p:attrNameLst>
                                          <p:attrName>style.visibility</p:attrName>
                                        </p:attrNameLst>
                                      </p:cBhvr>
                                      <p:to>
                                        <p:strVal val="hidden"/>
                                      </p:to>
                                    </p:set>
                                  </p:childTnLst>
                                </p:cTn>
                              </p:par>
                            </p:childTnLst>
                          </p:cTn>
                        </p:par>
                        <p:par>
                          <p:cTn id="25" fill="hold">
                            <p:stCondLst>
                              <p:cond delay="7000"/>
                            </p:stCondLst>
                            <p:childTnLst>
                              <p:par>
                                <p:cTn id="26" presetID="1" presetClass="exit" presetSubtype="0" fill="hold" grpId="0" nodeType="afterEffect">
                                  <p:stCondLst>
                                    <p:cond delay="1000"/>
                                  </p:stCondLst>
                                  <p:childTnLst>
                                    <p:set>
                                      <p:cBhvr>
                                        <p:cTn id="27" dur="1" fill="hold">
                                          <p:stCondLst>
                                            <p:cond delay="0"/>
                                          </p:stCondLst>
                                        </p:cTn>
                                        <p:tgtEl>
                                          <p:spTgt spid="28"/>
                                        </p:tgtEl>
                                        <p:attrNameLst>
                                          <p:attrName>style.visibility</p:attrName>
                                        </p:attrNameLst>
                                      </p:cBhvr>
                                      <p:to>
                                        <p:strVal val="hidden"/>
                                      </p:to>
                                    </p:set>
                                  </p:childTnLst>
                                </p:cTn>
                              </p:par>
                            </p:childTnLst>
                          </p:cTn>
                        </p:par>
                        <p:par>
                          <p:cTn id="28" fill="hold">
                            <p:stCondLst>
                              <p:cond delay="8000"/>
                            </p:stCondLst>
                            <p:childTnLst>
                              <p:par>
                                <p:cTn id="29" presetID="1" presetClass="exit" presetSubtype="0" fill="hold" grpId="0" nodeType="afterEffect">
                                  <p:stCondLst>
                                    <p:cond delay="1000"/>
                                  </p:stCondLst>
                                  <p:childTnLst>
                                    <p:set>
                                      <p:cBhvr>
                                        <p:cTn id="30" dur="1" fill="hold">
                                          <p:stCondLst>
                                            <p:cond delay="0"/>
                                          </p:stCondLst>
                                        </p:cTn>
                                        <p:tgtEl>
                                          <p:spTgt spid="27"/>
                                        </p:tgtEl>
                                        <p:attrNameLst>
                                          <p:attrName>style.visibility</p:attrName>
                                        </p:attrNameLst>
                                      </p:cBhvr>
                                      <p:to>
                                        <p:strVal val="hidden"/>
                                      </p:to>
                                    </p:set>
                                  </p:childTnLst>
                                </p:cTn>
                              </p:par>
                            </p:childTnLst>
                          </p:cTn>
                        </p:par>
                        <p:par>
                          <p:cTn id="31" fill="hold">
                            <p:stCondLst>
                              <p:cond delay="9000"/>
                            </p:stCondLst>
                            <p:childTnLst>
                              <p:par>
                                <p:cTn id="32" presetID="1" presetClass="exit" presetSubtype="0" fill="hold" grpId="0" nodeType="afterEffect">
                                  <p:stCondLst>
                                    <p:cond delay="1000"/>
                                  </p:stCondLst>
                                  <p:childTnLst>
                                    <p:set>
                                      <p:cBhvr>
                                        <p:cTn id="33" dur="1" fill="hold">
                                          <p:stCondLst>
                                            <p:cond delay="0"/>
                                          </p:stCondLst>
                                        </p:cTn>
                                        <p:tgtEl>
                                          <p:spTgt spid="26"/>
                                        </p:tgtEl>
                                        <p:attrNameLst>
                                          <p:attrName>style.visibility</p:attrName>
                                        </p:attrNameLst>
                                      </p:cBhvr>
                                      <p:to>
                                        <p:strVal val="hidden"/>
                                      </p:to>
                                    </p:set>
                                  </p:childTnLst>
                                </p:cTn>
                              </p:par>
                            </p:childTnLst>
                          </p:cTn>
                        </p:par>
                        <p:par>
                          <p:cTn id="34" fill="hold">
                            <p:stCondLst>
                              <p:cond delay="10000"/>
                            </p:stCondLst>
                            <p:childTnLst>
                              <p:par>
                                <p:cTn id="35" presetID="1" presetClass="exit" presetSubtype="0" fill="hold" grpId="0" nodeType="afterEffect">
                                  <p:stCondLst>
                                    <p:cond delay="1000"/>
                                  </p:stCondLst>
                                  <p:childTnLst>
                                    <p:set>
                                      <p:cBhvr>
                                        <p:cTn id="36" dur="1" fill="hold">
                                          <p:stCondLst>
                                            <p:cond delay="0"/>
                                          </p:stCondLst>
                                        </p:cTn>
                                        <p:tgtEl>
                                          <p:spTgt spid="25"/>
                                        </p:tgtEl>
                                        <p:attrNameLst>
                                          <p:attrName>style.visibility</p:attrName>
                                        </p:attrNameLst>
                                      </p:cBhvr>
                                      <p:to>
                                        <p:strVal val="hidden"/>
                                      </p:to>
                                    </p:set>
                                  </p:childTnLst>
                                </p:cTn>
                              </p:par>
                            </p:childTnLst>
                          </p:cTn>
                        </p:par>
                        <p:par>
                          <p:cTn id="37" fill="hold">
                            <p:stCondLst>
                              <p:cond delay="11000"/>
                            </p:stCondLst>
                            <p:childTnLst>
                              <p:par>
                                <p:cTn id="38" presetID="1" presetClass="exit" presetSubtype="0" fill="hold" grpId="0" nodeType="afterEffect">
                                  <p:stCondLst>
                                    <p:cond delay="1000"/>
                                  </p:stCondLst>
                                  <p:childTnLst>
                                    <p:set>
                                      <p:cBhvr>
                                        <p:cTn id="39" dur="1" fill="hold">
                                          <p:stCondLst>
                                            <p:cond delay="0"/>
                                          </p:stCondLst>
                                        </p:cTn>
                                        <p:tgtEl>
                                          <p:spTgt spid="24"/>
                                        </p:tgtEl>
                                        <p:attrNameLst>
                                          <p:attrName>style.visibility</p:attrName>
                                        </p:attrNameLst>
                                      </p:cBhvr>
                                      <p:to>
                                        <p:strVal val="hidden"/>
                                      </p:to>
                                    </p:set>
                                  </p:childTnLst>
                                </p:cTn>
                              </p:par>
                            </p:childTnLst>
                          </p:cTn>
                        </p:par>
                        <p:par>
                          <p:cTn id="40" fill="hold">
                            <p:stCondLst>
                              <p:cond delay="12000"/>
                            </p:stCondLst>
                            <p:childTnLst>
                              <p:par>
                                <p:cTn id="41" presetID="1" presetClass="exit" presetSubtype="0" fill="hold" grpId="0" nodeType="afterEffect">
                                  <p:stCondLst>
                                    <p:cond delay="1000"/>
                                  </p:stCondLst>
                                  <p:childTnLst>
                                    <p:set>
                                      <p:cBhvr>
                                        <p:cTn id="42" dur="1" fill="hold">
                                          <p:stCondLst>
                                            <p:cond delay="0"/>
                                          </p:stCondLst>
                                        </p:cTn>
                                        <p:tgtEl>
                                          <p:spTgt spid="23"/>
                                        </p:tgtEl>
                                        <p:attrNameLst>
                                          <p:attrName>style.visibility</p:attrName>
                                        </p:attrNameLst>
                                      </p:cBhvr>
                                      <p:to>
                                        <p:strVal val="hidden"/>
                                      </p:to>
                                    </p:set>
                                  </p:childTnLst>
                                </p:cTn>
                              </p:par>
                            </p:childTnLst>
                          </p:cTn>
                        </p:par>
                        <p:par>
                          <p:cTn id="43" fill="hold">
                            <p:stCondLst>
                              <p:cond delay="13000"/>
                            </p:stCondLst>
                            <p:childTnLst>
                              <p:par>
                                <p:cTn id="44" presetID="1" presetClass="exit" presetSubtype="0" fill="hold" grpId="0" nodeType="afterEffect">
                                  <p:stCondLst>
                                    <p:cond delay="1000"/>
                                  </p:stCondLst>
                                  <p:childTnLst>
                                    <p:set>
                                      <p:cBhvr>
                                        <p:cTn id="45" dur="1" fill="hold">
                                          <p:stCondLst>
                                            <p:cond delay="0"/>
                                          </p:stCondLst>
                                        </p:cTn>
                                        <p:tgtEl>
                                          <p:spTgt spid="22"/>
                                        </p:tgtEl>
                                        <p:attrNameLst>
                                          <p:attrName>style.visibility</p:attrName>
                                        </p:attrNameLst>
                                      </p:cBhvr>
                                      <p:to>
                                        <p:strVal val="hidden"/>
                                      </p:to>
                                    </p:set>
                                  </p:childTnLst>
                                </p:cTn>
                              </p:par>
                            </p:childTnLst>
                          </p:cTn>
                        </p:par>
                        <p:par>
                          <p:cTn id="46" fill="hold">
                            <p:stCondLst>
                              <p:cond delay="14000"/>
                            </p:stCondLst>
                            <p:childTnLst>
                              <p:par>
                                <p:cTn id="47" presetID="1" presetClass="exit" presetSubtype="0" fill="hold" grpId="0" nodeType="afterEffect">
                                  <p:stCondLst>
                                    <p:cond delay="1000"/>
                                  </p:stCondLst>
                                  <p:childTnLst>
                                    <p:set>
                                      <p:cBhvr>
                                        <p:cTn id="48" dur="1" fill="hold">
                                          <p:stCondLst>
                                            <p:cond delay="0"/>
                                          </p:stCondLst>
                                        </p:cTn>
                                        <p:tgtEl>
                                          <p:spTgt spid="21"/>
                                        </p:tgtEl>
                                        <p:attrNameLst>
                                          <p:attrName>style.visibility</p:attrName>
                                        </p:attrNameLst>
                                      </p:cBhvr>
                                      <p:to>
                                        <p:strVal val="hidden"/>
                                      </p:to>
                                    </p:set>
                                  </p:childTnLst>
                                </p:cTn>
                              </p:par>
                            </p:childTnLst>
                          </p:cTn>
                        </p:par>
                        <p:par>
                          <p:cTn id="49" fill="hold">
                            <p:stCondLst>
                              <p:cond delay="15000"/>
                            </p:stCondLst>
                            <p:childTnLst>
                              <p:par>
                                <p:cTn id="50" presetID="1" presetClass="exit" presetSubtype="0" fill="hold" grpId="0" nodeType="afterEffect">
                                  <p:stCondLst>
                                    <p:cond delay="1000"/>
                                  </p:stCondLst>
                                  <p:childTnLst>
                                    <p:set>
                                      <p:cBhvr>
                                        <p:cTn id="51" dur="1" fill="hold">
                                          <p:stCondLst>
                                            <p:cond delay="0"/>
                                          </p:stCondLst>
                                        </p:cTn>
                                        <p:tgtEl>
                                          <p:spTgt spid="20"/>
                                        </p:tgtEl>
                                        <p:attrNameLst>
                                          <p:attrName>style.visibility</p:attrName>
                                        </p:attrNameLst>
                                      </p:cBhvr>
                                      <p:to>
                                        <p:strVal val="hidden"/>
                                      </p:to>
                                    </p:set>
                                  </p:childTnLst>
                                </p:cTn>
                              </p:par>
                            </p:childTnLst>
                          </p:cTn>
                        </p:par>
                        <p:par>
                          <p:cTn id="52" fill="hold">
                            <p:stCondLst>
                              <p:cond delay="16000"/>
                            </p:stCondLst>
                            <p:childTnLst>
                              <p:par>
                                <p:cTn id="53" presetID="1" presetClass="exit" presetSubtype="0" fill="hold" grpId="0" nodeType="afterEffect">
                                  <p:stCondLst>
                                    <p:cond delay="1000"/>
                                  </p:stCondLst>
                                  <p:childTnLst>
                                    <p:set>
                                      <p:cBhvr>
                                        <p:cTn id="54" dur="1" fill="hold">
                                          <p:stCondLst>
                                            <p:cond delay="0"/>
                                          </p:stCondLst>
                                        </p:cTn>
                                        <p:tgtEl>
                                          <p:spTgt spid="19"/>
                                        </p:tgtEl>
                                        <p:attrNameLst>
                                          <p:attrName>style.visibility</p:attrName>
                                        </p:attrNameLst>
                                      </p:cBhvr>
                                      <p:to>
                                        <p:strVal val="hidden"/>
                                      </p:to>
                                    </p:set>
                                  </p:childTnLst>
                                </p:cTn>
                              </p:par>
                            </p:childTnLst>
                          </p:cTn>
                        </p:par>
                        <p:par>
                          <p:cTn id="55" fill="hold">
                            <p:stCondLst>
                              <p:cond delay="17000"/>
                            </p:stCondLst>
                            <p:childTnLst>
                              <p:par>
                                <p:cTn id="56" presetID="1" presetClass="exit" presetSubtype="0" fill="hold" grpId="0" nodeType="afterEffect">
                                  <p:stCondLst>
                                    <p:cond delay="1000"/>
                                  </p:stCondLst>
                                  <p:childTnLst>
                                    <p:set>
                                      <p:cBhvr>
                                        <p:cTn id="57" dur="1" fill="hold">
                                          <p:stCondLst>
                                            <p:cond delay="0"/>
                                          </p:stCondLst>
                                        </p:cTn>
                                        <p:tgtEl>
                                          <p:spTgt spid="18"/>
                                        </p:tgtEl>
                                        <p:attrNameLst>
                                          <p:attrName>style.visibility</p:attrName>
                                        </p:attrNameLst>
                                      </p:cBhvr>
                                      <p:to>
                                        <p:strVal val="hidden"/>
                                      </p:to>
                                    </p:set>
                                  </p:childTnLst>
                                </p:cTn>
                              </p:par>
                            </p:childTnLst>
                          </p:cTn>
                        </p:par>
                        <p:par>
                          <p:cTn id="58" fill="hold">
                            <p:stCondLst>
                              <p:cond delay="18000"/>
                            </p:stCondLst>
                            <p:childTnLst>
                              <p:par>
                                <p:cTn id="59" presetID="1" presetClass="exit" presetSubtype="0" fill="hold" grpId="0" nodeType="afterEffect">
                                  <p:stCondLst>
                                    <p:cond delay="1000"/>
                                  </p:stCondLst>
                                  <p:childTnLst>
                                    <p:set>
                                      <p:cBhvr>
                                        <p:cTn id="60" dur="1" fill="hold">
                                          <p:stCondLst>
                                            <p:cond delay="0"/>
                                          </p:stCondLst>
                                        </p:cTn>
                                        <p:tgtEl>
                                          <p:spTgt spid="17"/>
                                        </p:tgtEl>
                                        <p:attrNameLst>
                                          <p:attrName>style.visibility</p:attrName>
                                        </p:attrNameLst>
                                      </p:cBhvr>
                                      <p:to>
                                        <p:strVal val="hidden"/>
                                      </p:to>
                                    </p:set>
                                  </p:childTnLst>
                                </p:cTn>
                              </p:par>
                            </p:childTnLst>
                          </p:cTn>
                        </p:par>
                        <p:par>
                          <p:cTn id="61" fill="hold">
                            <p:stCondLst>
                              <p:cond delay="19000"/>
                            </p:stCondLst>
                            <p:childTnLst>
                              <p:par>
                                <p:cTn id="62" presetID="1" presetClass="exit" presetSubtype="0" fill="hold" grpId="0" nodeType="afterEffect">
                                  <p:stCondLst>
                                    <p:cond delay="1000"/>
                                  </p:stCondLst>
                                  <p:childTnLst>
                                    <p:set>
                                      <p:cBhvr>
                                        <p:cTn id="63" dur="1" fill="hold">
                                          <p:stCondLst>
                                            <p:cond delay="0"/>
                                          </p:stCondLst>
                                        </p:cTn>
                                        <p:tgtEl>
                                          <p:spTgt spid="16"/>
                                        </p:tgtEl>
                                        <p:attrNameLst>
                                          <p:attrName>style.visibility</p:attrName>
                                        </p:attrNameLst>
                                      </p:cBhvr>
                                      <p:to>
                                        <p:strVal val="hidden"/>
                                      </p:to>
                                    </p:set>
                                  </p:childTnLst>
                                </p:cTn>
                              </p:par>
                            </p:childTnLst>
                          </p:cTn>
                        </p:par>
                        <p:par>
                          <p:cTn id="64" fill="hold">
                            <p:stCondLst>
                              <p:cond delay="20000"/>
                            </p:stCondLst>
                            <p:childTnLst>
                              <p:par>
                                <p:cTn id="65" presetID="1" presetClass="exit" presetSubtype="0" fill="hold" grpId="0" nodeType="afterEffect">
                                  <p:stCondLst>
                                    <p:cond delay="1000"/>
                                  </p:stCondLst>
                                  <p:childTnLst>
                                    <p:set>
                                      <p:cBhvr>
                                        <p:cTn id="66" dur="1" fill="hold">
                                          <p:stCondLst>
                                            <p:cond delay="0"/>
                                          </p:stCondLst>
                                        </p:cTn>
                                        <p:tgtEl>
                                          <p:spTgt spid="15"/>
                                        </p:tgtEl>
                                        <p:attrNameLst>
                                          <p:attrName>style.visibility</p:attrName>
                                        </p:attrNameLst>
                                      </p:cBhvr>
                                      <p:to>
                                        <p:strVal val="hidden"/>
                                      </p:to>
                                    </p:set>
                                  </p:childTnLst>
                                </p:cTn>
                              </p:par>
                            </p:childTnLst>
                          </p:cTn>
                        </p:par>
                        <p:par>
                          <p:cTn id="67" fill="hold">
                            <p:stCondLst>
                              <p:cond delay="21000"/>
                            </p:stCondLst>
                            <p:childTnLst>
                              <p:par>
                                <p:cTn id="68" presetID="1" presetClass="exit" presetSubtype="0" fill="hold" grpId="0" nodeType="afterEffect">
                                  <p:stCondLst>
                                    <p:cond delay="1000"/>
                                  </p:stCondLst>
                                  <p:childTnLst>
                                    <p:set>
                                      <p:cBhvr>
                                        <p:cTn id="69" dur="1" fill="hold">
                                          <p:stCondLst>
                                            <p:cond delay="0"/>
                                          </p:stCondLst>
                                        </p:cTn>
                                        <p:tgtEl>
                                          <p:spTgt spid="14"/>
                                        </p:tgtEl>
                                        <p:attrNameLst>
                                          <p:attrName>style.visibility</p:attrName>
                                        </p:attrNameLst>
                                      </p:cBhvr>
                                      <p:to>
                                        <p:strVal val="hidden"/>
                                      </p:to>
                                    </p:set>
                                  </p:childTnLst>
                                </p:cTn>
                              </p:par>
                            </p:childTnLst>
                          </p:cTn>
                        </p:par>
                        <p:par>
                          <p:cTn id="70" fill="hold">
                            <p:stCondLst>
                              <p:cond delay="22000"/>
                            </p:stCondLst>
                            <p:childTnLst>
                              <p:par>
                                <p:cTn id="71" presetID="1" presetClass="exit" presetSubtype="0" fill="hold" grpId="0" nodeType="afterEffect">
                                  <p:stCondLst>
                                    <p:cond delay="1000"/>
                                  </p:stCondLst>
                                  <p:childTnLst>
                                    <p:set>
                                      <p:cBhvr>
                                        <p:cTn id="72" dur="1" fill="hold">
                                          <p:stCondLst>
                                            <p:cond delay="0"/>
                                          </p:stCondLst>
                                        </p:cTn>
                                        <p:tgtEl>
                                          <p:spTgt spid="13"/>
                                        </p:tgtEl>
                                        <p:attrNameLst>
                                          <p:attrName>style.visibility</p:attrName>
                                        </p:attrNameLst>
                                      </p:cBhvr>
                                      <p:to>
                                        <p:strVal val="hidden"/>
                                      </p:to>
                                    </p:set>
                                  </p:childTnLst>
                                </p:cTn>
                              </p:par>
                            </p:childTnLst>
                          </p:cTn>
                        </p:par>
                        <p:par>
                          <p:cTn id="73" fill="hold">
                            <p:stCondLst>
                              <p:cond delay="23000"/>
                            </p:stCondLst>
                            <p:childTnLst>
                              <p:par>
                                <p:cTn id="74" presetID="1" presetClass="exit" presetSubtype="0" fill="hold" grpId="0" nodeType="afterEffect">
                                  <p:stCondLst>
                                    <p:cond delay="1000"/>
                                  </p:stCondLst>
                                  <p:childTnLst>
                                    <p:set>
                                      <p:cBhvr>
                                        <p:cTn id="75" dur="1" fill="hold">
                                          <p:stCondLst>
                                            <p:cond delay="0"/>
                                          </p:stCondLst>
                                        </p:cTn>
                                        <p:tgtEl>
                                          <p:spTgt spid="12"/>
                                        </p:tgtEl>
                                        <p:attrNameLst>
                                          <p:attrName>style.visibility</p:attrName>
                                        </p:attrNameLst>
                                      </p:cBhvr>
                                      <p:to>
                                        <p:strVal val="hidden"/>
                                      </p:to>
                                    </p:set>
                                  </p:childTnLst>
                                </p:cTn>
                              </p:par>
                            </p:childTnLst>
                          </p:cTn>
                        </p:par>
                        <p:par>
                          <p:cTn id="76" fill="hold">
                            <p:stCondLst>
                              <p:cond delay="24000"/>
                            </p:stCondLst>
                            <p:childTnLst>
                              <p:par>
                                <p:cTn id="77" presetID="1" presetClass="exit" presetSubtype="0" fill="hold" grpId="0" nodeType="afterEffect">
                                  <p:stCondLst>
                                    <p:cond delay="1000"/>
                                  </p:stCondLst>
                                  <p:childTnLst>
                                    <p:set>
                                      <p:cBhvr>
                                        <p:cTn id="78" dur="1" fill="hold">
                                          <p:stCondLst>
                                            <p:cond delay="0"/>
                                          </p:stCondLst>
                                        </p:cTn>
                                        <p:tgtEl>
                                          <p:spTgt spid="11"/>
                                        </p:tgtEl>
                                        <p:attrNameLst>
                                          <p:attrName>style.visibility</p:attrName>
                                        </p:attrNameLst>
                                      </p:cBhvr>
                                      <p:to>
                                        <p:strVal val="hidden"/>
                                      </p:to>
                                    </p:set>
                                  </p:childTnLst>
                                </p:cTn>
                              </p:par>
                            </p:childTnLst>
                          </p:cTn>
                        </p:par>
                        <p:par>
                          <p:cTn id="79" fill="hold">
                            <p:stCondLst>
                              <p:cond delay="25000"/>
                            </p:stCondLst>
                            <p:childTnLst>
                              <p:par>
                                <p:cTn id="80" presetID="1" presetClass="exit" presetSubtype="0" fill="hold" grpId="0" nodeType="afterEffect">
                                  <p:stCondLst>
                                    <p:cond delay="1000"/>
                                  </p:stCondLst>
                                  <p:childTnLst>
                                    <p:set>
                                      <p:cBhvr>
                                        <p:cTn id="81" dur="1" fill="hold">
                                          <p:stCondLst>
                                            <p:cond delay="0"/>
                                          </p:stCondLst>
                                        </p:cTn>
                                        <p:tgtEl>
                                          <p:spTgt spid="10"/>
                                        </p:tgtEl>
                                        <p:attrNameLst>
                                          <p:attrName>style.visibility</p:attrName>
                                        </p:attrNameLst>
                                      </p:cBhvr>
                                      <p:to>
                                        <p:strVal val="hidden"/>
                                      </p:to>
                                    </p:set>
                                  </p:childTnLst>
                                </p:cTn>
                              </p:par>
                            </p:childTnLst>
                          </p:cTn>
                        </p:par>
                        <p:par>
                          <p:cTn id="82" fill="hold">
                            <p:stCondLst>
                              <p:cond delay="26000"/>
                            </p:stCondLst>
                            <p:childTnLst>
                              <p:par>
                                <p:cTn id="83" presetID="1" presetClass="exit" presetSubtype="0" fill="hold" grpId="0" nodeType="afterEffect">
                                  <p:stCondLst>
                                    <p:cond delay="1000"/>
                                  </p:stCondLst>
                                  <p:childTnLst>
                                    <p:set>
                                      <p:cBhvr>
                                        <p:cTn id="84" dur="1" fill="hold">
                                          <p:stCondLst>
                                            <p:cond delay="0"/>
                                          </p:stCondLst>
                                        </p:cTn>
                                        <p:tgtEl>
                                          <p:spTgt spid="9"/>
                                        </p:tgtEl>
                                        <p:attrNameLst>
                                          <p:attrName>style.visibility</p:attrName>
                                        </p:attrNameLst>
                                      </p:cBhvr>
                                      <p:to>
                                        <p:strVal val="hidden"/>
                                      </p:to>
                                    </p:set>
                                  </p:childTnLst>
                                </p:cTn>
                              </p:par>
                            </p:childTnLst>
                          </p:cTn>
                        </p:par>
                        <p:par>
                          <p:cTn id="85" fill="hold">
                            <p:stCondLst>
                              <p:cond delay="27000"/>
                            </p:stCondLst>
                            <p:childTnLst>
                              <p:par>
                                <p:cTn id="86" presetID="1" presetClass="exit" presetSubtype="0" fill="hold" grpId="0" nodeType="afterEffect">
                                  <p:stCondLst>
                                    <p:cond delay="1000"/>
                                  </p:stCondLst>
                                  <p:childTnLst>
                                    <p:set>
                                      <p:cBhvr>
                                        <p:cTn id="87" dur="1" fill="hold">
                                          <p:stCondLst>
                                            <p:cond delay="0"/>
                                          </p:stCondLst>
                                        </p:cTn>
                                        <p:tgtEl>
                                          <p:spTgt spid="8"/>
                                        </p:tgtEl>
                                        <p:attrNameLst>
                                          <p:attrName>style.visibility</p:attrName>
                                        </p:attrNameLst>
                                      </p:cBhvr>
                                      <p:to>
                                        <p:strVal val="hidden"/>
                                      </p:to>
                                    </p:set>
                                  </p:childTnLst>
                                </p:cTn>
                              </p:par>
                            </p:childTnLst>
                          </p:cTn>
                        </p:par>
                        <p:par>
                          <p:cTn id="88" fill="hold">
                            <p:stCondLst>
                              <p:cond delay="28000"/>
                            </p:stCondLst>
                            <p:childTnLst>
                              <p:par>
                                <p:cTn id="89" presetID="1" presetClass="exit" presetSubtype="0" fill="hold" grpId="0" nodeType="afterEffect">
                                  <p:stCondLst>
                                    <p:cond delay="1000"/>
                                  </p:stCondLst>
                                  <p:childTnLst>
                                    <p:set>
                                      <p:cBhvr>
                                        <p:cTn id="90" dur="1" fill="hold">
                                          <p:stCondLst>
                                            <p:cond delay="0"/>
                                          </p:stCondLst>
                                        </p:cTn>
                                        <p:tgtEl>
                                          <p:spTgt spid="7"/>
                                        </p:tgtEl>
                                        <p:attrNameLst>
                                          <p:attrName>style.visibility</p:attrName>
                                        </p:attrNameLst>
                                      </p:cBhvr>
                                      <p:to>
                                        <p:strVal val="hidden"/>
                                      </p:to>
                                    </p:set>
                                  </p:childTnLst>
                                </p:cTn>
                              </p:par>
                            </p:childTnLst>
                          </p:cTn>
                        </p:par>
                        <p:par>
                          <p:cTn id="91" fill="hold">
                            <p:stCondLst>
                              <p:cond delay="29000"/>
                            </p:stCondLst>
                            <p:childTnLst>
                              <p:par>
                                <p:cTn id="92" presetID="1" presetClass="exit" presetSubtype="0" fill="hold" grpId="0" nodeType="afterEffect">
                                  <p:stCondLst>
                                    <p:cond delay="1000"/>
                                  </p:stCondLst>
                                  <p:childTnLst>
                                    <p:set>
                                      <p:cBhvr>
                                        <p:cTn id="93" dur="1" fill="hold">
                                          <p:stCondLst>
                                            <p:cond delay="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QUESTION #14</a:t>
            </a:r>
          </a:p>
        </p:txBody>
      </p:sp>
      <p:sp>
        <p:nvSpPr>
          <p:cNvPr id="3" name="Content Placeholder 2"/>
          <p:cNvSpPr>
            <a:spLocks noGrp="1"/>
          </p:cNvSpPr>
          <p:nvPr>
            <p:ph idx="1"/>
          </p:nvPr>
        </p:nvSpPr>
        <p:spPr/>
        <p:txBody>
          <a:bodyPr/>
          <a:lstStyle/>
          <a:p>
            <a:endParaRPr lang="en-US" dirty="0"/>
          </a:p>
          <a:p>
            <a:endParaRPr lang="en-US" dirty="0"/>
          </a:p>
          <a:p>
            <a:endParaRPr lang="en-US" dirty="0"/>
          </a:p>
          <a:p>
            <a:r>
              <a:rPr lang="en-US" dirty="0"/>
              <a:t>Answer:	The thirteenth day of the twelfth month</a:t>
            </a:r>
          </a:p>
          <a:p>
            <a:r>
              <a:rPr lang="es-US" dirty="0"/>
              <a:t>Respuesta: El día trece del mes duodécimo</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QUESTION #15</a:t>
            </a:r>
          </a:p>
        </p:txBody>
      </p:sp>
      <p:sp>
        <p:nvSpPr>
          <p:cNvPr id="3" name="Content Placeholder 2"/>
          <p:cNvSpPr>
            <a:spLocks noGrp="1"/>
          </p:cNvSpPr>
          <p:nvPr>
            <p:ph idx="1"/>
          </p:nvPr>
        </p:nvSpPr>
        <p:spPr/>
        <p:txBody>
          <a:bodyPr/>
          <a:lstStyle/>
          <a:p>
            <a:r>
              <a:rPr lang="en-US" dirty="0"/>
              <a:t>(1pt) According to Daniel 12:3, How will those who are wise, shine?</a:t>
            </a:r>
          </a:p>
          <a:p>
            <a:endParaRPr lang="en-US" dirty="0"/>
          </a:p>
          <a:p>
            <a:r>
              <a:rPr lang="es-US" dirty="0"/>
              <a:t>(1 pt) De acuerdo a Daniel 12:3, ¿Cómo resplandecerán los entendidos?</a:t>
            </a:r>
          </a:p>
        </p:txBody>
      </p:sp>
      <p:sp>
        <p:nvSpPr>
          <p:cNvPr id="5" name="TextBox 4"/>
          <p:cNvSpPr txBox="1"/>
          <p:nvPr/>
        </p:nvSpPr>
        <p:spPr>
          <a:xfrm>
            <a:off x="7955280" y="91440"/>
            <a:ext cx="1078992" cy="1015663"/>
          </a:xfrm>
          <a:prstGeom prst="rect">
            <a:avLst/>
          </a:prstGeom>
          <a:solidFill>
            <a:srgbClr val="4F5581"/>
          </a:solidFill>
        </p:spPr>
        <p:txBody>
          <a:bodyPr wrap="none" rtlCol="0">
            <a:spAutoFit/>
          </a:bodyPr>
          <a:lstStyle/>
          <a:p>
            <a:pPr algn="ctr"/>
            <a:r>
              <a:rPr lang="en-US" sz="6000" b="1" dirty="0">
                <a:solidFill>
                  <a:srgbClr val="FFFF00"/>
                </a:solidFill>
                <a:latin typeface="Arial" panose="020B0604020202020204" pitchFamily="34" charset="0"/>
                <a:cs typeface="Arial" panose="020B0604020202020204" pitchFamily="34" charset="0"/>
              </a:rPr>
              <a:t>00</a:t>
            </a:r>
          </a:p>
        </p:txBody>
      </p:sp>
      <p:sp>
        <p:nvSpPr>
          <p:cNvPr id="6" name="TextBox 5"/>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01</a:t>
            </a:r>
          </a:p>
        </p:txBody>
      </p:sp>
      <p:sp>
        <p:nvSpPr>
          <p:cNvPr id="7" name="TextBox 6"/>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02</a:t>
            </a:r>
          </a:p>
        </p:txBody>
      </p:sp>
      <p:sp>
        <p:nvSpPr>
          <p:cNvPr id="8" name="TextBox 7"/>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03</a:t>
            </a:r>
          </a:p>
        </p:txBody>
      </p:sp>
      <p:sp>
        <p:nvSpPr>
          <p:cNvPr id="9" name="TextBox 8"/>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04</a:t>
            </a:r>
          </a:p>
        </p:txBody>
      </p:sp>
      <p:sp>
        <p:nvSpPr>
          <p:cNvPr id="10" name="TextBox 9"/>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05</a:t>
            </a:r>
          </a:p>
        </p:txBody>
      </p:sp>
      <p:sp>
        <p:nvSpPr>
          <p:cNvPr id="11" name="TextBox 10"/>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06</a:t>
            </a:r>
          </a:p>
        </p:txBody>
      </p:sp>
      <p:sp>
        <p:nvSpPr>
          <p:cNvPr id="12" name="TextBox 11"/>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07</a:t>
            </a:r>
          </a:p>
        </p:txBody>
      </p:sp>
      <p:sp>
        <p:nvSpPr>
          <p:cNvPr id="13" name="TextBox 12"/>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08</a:t>
            </a:r>
          </a:p>
        </p:txBody>
      </p:sp>
      <p:sp>
        <p:nvSpPr>
          <p:cNvPr id="14" name="TextBox 13"/>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09</a:t>
            </a:r>
          </a:p>
        </p:txBody>
      </p:sp>
      <p:sp>
        <p:nvSpPr>
          <p:cNvPr id="15" name="TextBox 14"/>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10</a:t>
            </a:r>
          </a:p>
        </p:txBody>
      </p:sp>
      <p:sp>
        <p:nvSpPr>
          <p:cNvPr id="16" name="TextBox 15"/>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11</a:t>
            </a:r>
          </a:p>
        </p:txBody>
      </p:sp>
      <p:sp>
        <p:nvSpPr>
          <p:cNvPr id="17" name="TextBox 16"/>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12</a:t>
            </a:r>
          </a:p>
        </p:txBody>
      </p:sp>
      <p:sp>
        <p:nvSpPr>
          <p:cNvPr id="18" name="TextBox 17"/>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13</a:t>
            </a:r>
          </a:p>
        </p:txBody>
      </p:sp>
      <p:sp>
        <p:nvSpPr>
          <p:cNvPr id="19" name="TextBox 18"/>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14</a:t>
            </a:r>
          </a:p>
        </p:txBody>
      </p:sp>
      <p:sp>
        <p:nvSpPr>
          <p:cNvPr id="20" name="TextBox 19"/>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15</a:t>
            </a:r>
          </a:p>
        </p:txBody>
      </p:sp>
      <p:sp>
        <p:nvSpPr>
          <p:cNvPr id="21" name="TextBox 20"/>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16</a:t>
            </a:r>
          </a:p>
        </p:txBody>
      </p:sp>
      <p:sp>
        <p:nvSpPr>
          <p:cNvPr id="22" name="TextBox 21"/>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17</a:t>
            </a:r>
          </a:p>
        </p:txBody>
      </p:sp>
      <p:sp>
        <p:nvSpPr>
          <p:cNvPr id="23" name="TextBox 22"/>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18</a:t>
            </a:r>
          </a:p>
        </p:txBody>
      </p:sp>
      <p:sp>
        <p:nvSpPr>
          <p:cNvPr id="24" name="TextBox 23"/>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19</a:t>
            </a:r>
          </a:p>
        </p:txBody>
      </p:sp>
      <p:sp>
        <p:nvSpPr>
          <p:cNvPr id="25" name="TextBox 24"/>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20</a:t>
            </a:r>
          </a:p>
        </p:txBody>
      </p:sp>
      <p:sp>
        <p:nvSpPr>
          <p:cNvPr id="26" name="TextBox 25"/>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21</a:t>
            </a:r>
          </a:p>
        </p:txBody>
      </p:sp>
      <p:sp>
        <p:nvSpPr>
          <p:cNvPr id="27" name="TextBox 26"/>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22</a:t>
            </a:r>
          </a:p>
        </p:txBody>
      </p:sp>
      <p:sp>
        <p:nvSpPr>
          <p:cNvPr id="28" name="TextBox 27"/>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23</a:t>
            </a:r>
          </a:p>
        </p:txBody>
      </p:sp>
      <p:sp>
        <p:nvSpPr>
          <p:cNvPr id="29" name="TextBox 28"/>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24</a:t>
            </a:r>
          </a:p>
        </p:txBody>
      </p:sp>
      <p:sp>
        <p:nvSpPr>
          <p:cNvPr id="30" name="TextBox 29"/>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1000"/>
                                  </p:stCondLst>
                                  <p:childTnLst>
                                    <p:set>
                                      <p:cBhvr>
                                        <p:cTn id="6" dur="1" fill="hold">
                                          <p:stCondLst>
                                            <p:cond delay="0"/>
                                          </p:stCondLst>
                                        </p:cTn>
                                        <p:tgtEl>
                                          <p:spTgt spid="30"/>
                                        </p:tgtEl>
                                        <p:attrNameLst>
                                          <p:attrName>style.visibility</p:attrName>
                                        </p:attrNameLst>
                                      </p:cBhvr>
                                      <p:to>
                                        <p:strVal val="hidden"/>
                                      </p:to>
                                    </p:set>
                                  </p:childTnLst>
                                </p:cTn>
                              </p:par>
                            </p:childTnLst>
                          </p:cTn>
                        </p:par>
                        <p:par>
                          <p:cTn id="7" fill="hold">
                            <p:stCondLst>
                              <p:cond delay="1000"/>
                            </p:stCondLst>
                            <p:childTnLst>
                              <p:par>
                                <p:cTn id="8" presetID="1" presetClass="exit" presetSubtype="0" fill="hold" grpId="0" nodeType="afterEffect">
                                  <p:stCondLst>
                                    <p:cond delay="1000"/>
                                  </p:stCondLst>
                                  <p:childTnLst>
                                    <p:set>
                                      <p:cBhvr>
                                        <p:cTn id="9" dur="1" fill="hold">
                                          <p:stCondLst>
                                            <p:cond delay="0"/>
                                          </p:stCondLst>
                                        </p:cTn>
                                        <p:tgtEl>
                                          <p:spTgt spid="29"/>
                                        </p:tgtEl>
                                        <p:attrNameLst>
                                          <p:attrName>style.visibility</p:attrName>
                                        </p:attrNameLst>
                                      </p:cBhvr>
                                      <p:to>
                                        <p:strVal val="hidden"/>
                                      </p:to>
                                    </p:set>
                                  </p:childTnLst>
                                </p:cTn>
                              </p:par>
                            </p:childTnLst>
                          </p:cTn>
                        </p:par>
                        <p:par>
                          <p:cTn id="10" fill="hold">
                            <p:stCondLst>
                              <p:cond delay="2000"/>
                            </p:stCondLst>
                            <p:childTnLst>
                              <p:par>
                                <p:cTn id="11" presetID="1" presetClass="exit" presetSubtype="0" fill="hold" grpId="0" nodeType="afterEffect">
                                  <p:stCondLst>
                                    <p:cond delay="1000"/>
                                  </p:stCondLst>
                                  <p:childTnLst>
                                    <p:set>
                                      <p:cBhvr>
                                        <p:cTn id="12" dur="1" fill="hold">
                                          <p:stCondLst>
                                            <p:cond delay="0"/>
                                          </p:stCondLst>
                                        </p:cTn>
                                        <p:tgtEl>
                                          <p:spTgt spid="28"/>
                                        </p:tgtEl>
                                        <p:attrNameLst>
                                          <p:attrName>style.visibility</p:attrName>
                                        </p:attrNameLst>
                                      </p:cBhvr>
                                      <p:to>
                                        <p:strVal val="hidden"/>
                                      </p:to>
                                    </p:set>
                                  </p:childTnLst>
                                </p:cTn>
                              </p:par>
                            </p:childTnLst>
                          </p:cTn>
                        </p:par>
                        <p:par>
                          <p:cTn id="13" fill="hold">
                            <p:stCondLst>
                              <p:cond delay="3000"/>
                            </p:stCondLst>
                            <p:childTnLst>
                              <p:par>
                                <p:cTn id="14" presetID="1" presetClass="exit" presetSubtype="0" fill="hold" grpId="0" nodeType="afterEffect">
                                  <p:stCondLst>
                                    <p:cond delay="1000"/>
                                  </p:stCondLst>
                                  <p:childTnLst>
                                    <p:set>
                                      <p:cBhvr>
                                        <p:cTn id="15" dur="1" fill="hold">
                                          <p:stCondLst>
                                            <p:cond delay="0"/>
                                          </p:stCondLst>
                                        </p:cTn>
                                        <p:tgtEl>
                                          <p:spTgt spid="27"/>
                                        </p:tgtEl>
                                        <p:attrNameLst>
                                          <p:attrName>style.visibility</p:attrName>
                                        </p:attrNameLst>
                                      </p:cBhvr>
                                      <p:to>
                                        <p:strVal val="hidden"/>
                                      </p:to>
                                    </p:set>
                                  </p:childTnLst>
                                </p:cTn>
                              </p:par>
                            </p:childTnLst>
                          </p:cTn>
                        </p:par>
                        <p:par>
                          <p:cTn id="16" fill="hold">
                            <p:stCondLst>
                              <p:cond delay="4000"/>
                            </p:stCondLst>
                            <p:childTnLst>
                              <p:par>
                                <p:cTn id="17" presetID="1" presetClass="exit" presetSubtype="0" fill="hold" grpId="0" nodeType="afterEffect">
                                  <p:stCondLst>
                                    <p:cond delay="1000"/>
                                  </p:stCondLst>
                                  <p:childTnLst>
                                    <p:set>
                                      <p:cBhvr>
                                        <p:cTn id="18" dur="1" fill="hold">
                                          <p:stCondLst>
                                            <p:cond delay="0"/>
                                          </p:stCondLst>
                                        </p:cTn>
                                        <p:tgtEl>
                                          <p:spTgt spid="26"/>
                                        </p:tgtEl>
                                        <p:attrNameLst>
                                          <p:attrName>style.visibility</p:attrName>
                                        </p:attrNameLst>
                                      </p:cBhvr>
                                      <p:to>
                                        <p:strVal val="hidden"/>
                                      </p:to>
                                    </p:set>
                                  </p:childTnLst>
                                </p:cTn>
                              </p:par>
                            </p:childTnLst>
                          </p:cTn>
                        </p:par>
                        <p:par>
                          <p:cTn id="19" fill="hold">
                            <p:stCondLst>
                              <p:cond delay="5000"/>
                            </p:stCondLst>
                            <p:childTnLst>
                              <p:par>
                                <p:cTn id="20" presetID="1" presetClass="exit" presetSubtype="0" fill="hold" grpId="0" nodeType="afterEffect">
                                  <p:stCondLst>
                                    <p:cond delay="1000"/>
                                  </p:stCondLst>
                                  <p:childTnLst>
                                    <p:set>
                                      <p:cBhvr>
                                        <p:cTn id="21" dur="1" fill="hold">
                                          <p:stCondLst>
                                            <p:cond delay="0"/>
                                          </p:stCondLst>
                                        </p:cTn>
                                        <p:tgtEl>
                                          <p:spTgt spid="25"/>
                                        </p:tgtEl>
                                        <p:attrNameLst>
                                          <p:attrName>style.visibility</p:attrName>
                                        </p:attrNameLst>
                                      </p:cBhvr>
                                      <p:to>
                                        <p:strVal val="hidden"/>
                                      </p:to>
                                    </p:set>
                                  </p:childTnLst>
                                </p:cTn>
                              </p:par>
                            </p:childTnLst>
                          </p:cTn>
                        </p:par>
                        <p:par>
                          <p:cTn id="22" fill="hold">
                            <p:stCondLst>
                              <p:cond delay="6000"/>
                            </p:stCondLst>
                            <p:childTnLst>
                              <p:par>
                                <p:cTn id="23" presetID="1" presetClass="exit" presetSubtype="0" fill="hold" grpId="0" nodeType="afterEffect">
                                  <p:stCondLst>
                                    <p:cond delay="1000"/>
                                  </p:stCondLst>
                                  <p:childTnLst>
                                    <p:set>
                                      <p:cBhvr>
                                        <p:cTn id="24" dur="1" fill="hold">
                                          <p:stCondLst>
                                            <p:cond delay="0"/>
                                          </p:stCondLst>
                                        </p:cTn>
                                        <p:tgtEl>
                                          <p:spTgt spid="24"/>
                                        </p:tgtEl>
                                        <p:attrNameLst>
                                          <p:attrName>style.visibility</p:attrName>
                                        </p:attrNameLst>
                                      </p:cBhvr>
                                      <p:to>
                                        <p:strVal val="hidden"/>
                                      </p:to>
                                    </p:set>
                                  </p:childTnLst>
                                </p:cTn>
                              </p:par>
                            </p:childTnLst>
                          </p:cTn>
                        </p:par>
                        <p:par>
                          <p:cTn id="25" fill="hold">
                            <p:stCondLst>
                              <p:cond delay="7000"/>
                            </p:stCondLst>
                            <p:childTnLst>
                              <p:par>
                                <p:cTn id="26" presetID="1" presetClass="exit" presetSubtype="0" fill="hold" grpId="0" nodeType="afterEffect">
                                  <p:stCondLst>
                                    <p:cond delay="1000"/>
                                  </p:stCondLst>
                                  <p:childTnLst>
                                    <p:set>
                                      <p:cBhvr>
                                        <p:cTn id="27" dur="1" fill="hold">
                                          <p:stCondLst>
                                            <p:cond delay="0"/>
                                          </p:stCondLst>
                                        </p:cTn>
                                        <p:tgtEl>
                                          <p:spTgt spid="23"/>
                                        </p:tgtEl>
                                        <p:attrNameLst>
                                          <p:attrName>style.visibility</p:attrName>
                                        </p:attrNameLst>
                                      </p:cBhvr>
                                      <p:to>
                                        <p:strVal val="hidden"/>
                                      </p:to>
                                    </p:set>
                                  </p:childTnLst>
                                </p:cTn>
                              </p:par>
                            </p:childTnLst>
                          </p:cTn>
                        </p:par>
                        <p:par>
                          <p:cTn id="28" fill="hold">
                            <p:stCondLst>
                              <p:cond delay="8000"/>
                            </p:stCondLst>
                            <p:childTnLst>
                              <p:par>
                                <p:cTn id="29" presetID="1" presetClass="exit" presetSubtype="0" fill="hold" grpId="0" nodeType="afterEffect">
                                  <p:stCondLst>
                                    <p:cond delay="1000"/>
                                  </p:stCondLst>
                                  <p:childTnLst>
                                    <p:set>
                                      <p:cBhvr>
                                        <p:cTn id="30" dur="1" fill="hold">
                                          <p:stCondLst>
                                            <p:cond delay="0"/>
                                          </p:stCondLst>
                                        </p:cTn>
                                        <p:tgtEl>
                                          <p:spTgt spid="22"/>
                                        </p:tgtEl>
                                        <p:attrNameLst>
                                          <p:attrName>style.visibility</p:attrName>
                                        </p:attrNameLst>
                                      </p:cBhvr>
                                      <p:to>
                                        <p:strVal val="hidden"/>
                                      </p:to>
                                    </p:set>
                                  </p:childTnLst>
                                </p:cTn>
                              </p:par>
                            </p:childTnLst>
                          </p:cTn>
                        </p:par>
                        <p:par>
                          <p:cTn id="31" fill="hold">
                            <p:stCondLst>
                              <p:cond delay="9000"/>
                            </p:stCondLst>
                            <p:childTnLst>
                              <p:par>
                                <p:cTn id="32" presetID="1" presetClass="exit" presetSubtype="0" fill="hold" grpId="0" nodeType="afterEffect">
                                  <p:stCondLst>
                                    <p:cond delay="1000"/>
                                  </p:stCondLst>
                                  <p:childTnLst>
                                    <p:set>
                                      <p:cBhvr>
                                        <p:cTn id="33" dur="1" fill="hold">
                                          <p:stCondLst>
                                            <p:cond delay="0"/>
                                          </p:stCondLst>
                                        </p:cTn>
                                        <p:tgtEl>
                                          <p:spTgt spid="21"/>
                                        </p:tgtEl>
                                        <p:attrNameLst>
                                          <p:attrName>style.visibility</p:attrName>
                                        </p:attrNameLst>
                                      </p:cBhvr>
                                      <p:to>
                                        <p:strVal val="hidden"/>
                                      </p:to>
                                    </p:set>
                                  </p:childTnLst>
                                </p:cTn>
                              </p:par>
                            </p:childTnLst>
                          </p:cTn>
                        </p:par>
                        <p:par>
                          <p:cTn id="34" fill="hold">
                            <p:stCondLst>
                              <p:cond delay="10000"/>
                            </p:stCondLst>
                            <p:childTnLst>
                              <p:par>
                                <p:cTn id="35" presetID="1" presetClass="exit" presetSubtype="0" fill="hold" grpId="0" nodeType="afterEffect">
                                  <p:stCondLst>
                                    <p:cond delay="1000"/>
                                  </p:stCondLst>
                                  <p:childTnLst>
                                    <p:set>
                                      <p:cBhvr>
                                        <p:cTn id="36" dur="1" fill="hold">
                                          <p:stCondLst>
                                            <p:cond delay="0"/>
                                          </p:stCondLst>
                                        </p:cTn>
                                        <p:tgtEl>
                                          <p:spTgt spid="20"/>
                                        </p:tgtEl>
                                        <p:attrNameLst>
                                          <p:attrName>style.visibility</p:attrName>
                                        </p:attrNameLst>
                                      </p:cBhvr>
                                      <p:to>
                                        <p:strVal val="hidden"/>
                                      </p:to>
                                    </p:set>
                                  </p:childTnLst>
                                </p:cTn>
                              </p:par>
                            </p:childTnLst>
                          </p:cTn>
                        </p:par>
                        <p:par>
                          <p:cTn id="37" fill="hold">
                            <p:stCondLst>
                              <p:cond delay="11000"/>
                            </p:stCondLst>
                            <p:childTnLst>
                              <p:par>
                                <p:cTn id="38" presetID="1" presetClass="exit" presetSubtype="0" fill="hold" grpId="0" nodeType="afterEffect">
                                  <p:stCondLst>
                                    <p:cond delay="1000"/>
                                  </p:stCondLst>
                                  <p:childTnLst>
                                    <p:set>
                                      <p:cBhvr>
                                        <p:cTn id="39" dur="1" fill="hold">
                                          <p:stCondLst>
                                            <p:cond delay="0"/>
                                          </p:stCondLst>
                                        </p:cTn>
                                        <p:tgtEl>
                                          <p:spTgt spid="19"/>
                                        </p:tgtEl>
                                        <p:attrNameLst>
                                          <p:attrName>style.visibility</p:attrName>
                                        </p:attrNameLst>
                                      </p:cBhvr>
                                      <p:to>
                                        <p:strVal val="hidden"/>
                                      </p:to>
                                    </p:set>
                                  </p:childTnLst>
                                </p:cTn>
                              </p:par>
                            </p:childTnLst>
                          </p:cTn>
                        </p:par>
                        <p:par>
                          <p:cTn id="40" fill="hold">
                            <p:stCondLst>
                              <p:cond delay="12000"/>
                            </p:stCondLst>
                            <p:childTnLst>
                              <p:par>
                                <p:cTn id="41" presetID="1" presetClass="exit" presetSubtype="0" fill="hold" grpId="0" nodeType="afterEffect">
                                  <p:stCondLst>
                                    <p:cond delay="1000"/>
                                  </p:stCondLst>
                                  <p:childTnLst>
                                    <p:set>
                                      <p:cBhvr>
                                        <p:cTn id="42" dur="1" fill="hold">
                                          <p:stCondLst>
                                            <p:cond delay="0"/>
                                          </p:stCondLst>
                                        </p:cTn>
                                        <p:tgtEl>
                                          <p:spTgt spid="18"/>
                                        </p:tgtEl>
                                        <p:attrNameLst>
                                          <p:attrName>style.visibility</p:attrName>
                                        </p:attrNameLst>
                                      </p:cBhvr>
                                      <p:to>
                                        <p:strVal val="hidden"/>
                                      </p:to>
                                    </p:set>
                                  </p:childTnLst>
                                </p:cTn>
                              </p:par>
                            </p:childTnLst>
                          </p:cTn>
                        </p:par>
                        <p:par>
                          <p:cTn id="43" fill="hold">
                            <p:stCondLst>
                              <p:cond delay="13000"/>
                            </p:stCondLst>
                            <p:childTnLst>
                              <p:par>
                                <p:cTn id="44" presetID="1" presetClass="exit" presetSubtype="0" fill="hold" grpId="0" nodeType="afterEffect">
                                  <p:stCondLst>
                                    <p:cond delay="1000"/>
                                  </p:stCondLst>
                                  <p:childTnLst>
                                    <p:set>
                                      <p:cBhvr>
                                        <p:cTn id="45" dur="1" fill="hold">
                                          <p:stCondLst>
                                            <p:cond delay="0"/>
                                          </p:stCondLst>
                                        </p:cTn>
                                        <p:tgtEl>
                                          <p:spTgt spid="17"/>
                                        </p:tgtEl>
                                        <p:attrNameLst>
                                          <p:attrName>style.visibility</p:attrName>
                                        </p:attrNameLst>
                                      </p:cBhvr>
                                      <p:to>
                                        <p:strVal val="hidden"/>
                                      </p:to>
                                    </p:set>
                                  </p:childTnLst>
                                </p:cTn>
                              </p:par>
                            </p:childTnLst>
                          </p:cTn>
                        </p:par>
                        <p:par>
                          <p:cTn id="46" fill="hold">
                            <p:stCondLst>
                              <p:cond delay="14000"/>
                            </p:stCondLst>
                            <p:childTnLst>
                              <p:par>
                                <p:cTn id="47" presetID="1" presetClass="exit" presetSubtype="0" fill="hold" grpId="0" nodeType="afterEffect">
                                  <p:stCondLst>
                                    <p:cond delay="1000"/>
                                  </p:stCondLst>
                                  <p:childTnLst>
                                    <p:set>
                                      <p:cBhvr>
                                        <p:cTn id="48" dur="1" fill="hold">
                                          <p:stCondLst>
                                            <p:cond delay="0"/>
                                          </p:stCondLst>
                                        </p:cTn>
                                        <p:tgtEl>
                                          <p:spTgt spid="16"/>
                                        </p:tgtEl>
                                        <p:attrNameLst>
                                          <p:attrName>style.visibility</p:attrName>
                                        </p:attrNameLst>
                                      </p:cBhvr>
                                      <p:to>
                                        <p:strVal val="hidden"/>
                                      </p:to>
                                    </p:set>
                                  </p:childTnLst>
                                </p:cTn>
                              </p:par>
                            </p:childTnLst>
                          </p:cTn>
                        </p:par>
                        <p:par>
                          <p:cTn id="49" fill="hold">
                            <p:stCondLst>
                              <p:cond delay="15000"/>
                            </p:stCondLst>
                            <p:childTnLst>
                              <p:par>
                                <p:cTn id="50" presetID="1" presetClass="exit" presetSubtype="0" fill="hold" grpId="0" nodeType="afterEffect">
                                  <p:stCondLst>
                                    <p:cond delay="1000"/>
                                  </p:stCondLst>
                                  <p:childTnLst>
                                    <p:set>
                                      <p:cBhvr>
                                        <p:cTn id="51" dur="1" fill="hold">
                                          <p:stCondLst>
                                            <p:cond delay="0"/>
                                          </p:stCondLst>
                                        </p:cTn>
                                        <p:tgtEl>
                                          <p:spTgt spid="15"/>
                                        </p:tgtEl>
                                        <p:attrNameLst>
                                          <p:attrName>style.visibility</p:attrName>
                                        </p:attrNameLst>
                                      </p:cBhvr>
                                      <p:to>
                                        <p:strVal val="hidden"/>
                                      </p:to>
                                    </p:set>
                                  </p:childTnLst>
                                </p:cTn>
                              </p:par>
                            </p:childTnLst>
                          </p:cTn>
                        </p:par>
                        <p:par>
                          <p:cTn id="52" fill="hold">
                            <p:stCondLst>
                              <p:cond delay="16000"/>
                            </p:stCondLst>
                            <p:childTnLst>
                              <p:par>
                                <p:cTn id="53" presetID="1" presetClass="exit" presetSubtype="0" fill="hold" grpId="0" nodeType="afterEffect">
                                  <p:stCondLst>
                                    <p:cond delay="1000"/>
                                  </p:stCondLst>
                                  <p:childTnLst>
                                    <p:set>
                                      <p:cBhvr>
                                        <p:cTn id="54" dur="1" fill="hold">
                                          <p:stCondLst>
                                            <p:cond delay="0"/>
                                          </p:stCondLst>
                                        </p:cTn>
                                        <p:tgtEl>
                                          <p:spTgt spid="14"/>
                                        </p:tgtEl>
                                        <p:attrNameLst>
                                          <p:attrName>style.visibility</p:attrName>
                                        </p:attrNameLst>
                                      </p:cBhvr>
                                      <p:to>
                                        <p:strVal val="hidden"/>
                                      </p:to>
                                    </p:set>
                                  </p:childTnLst>
                                </p:cTn>
                              </p:par>
                            </p:childTnLst>
                          </p:cTn>
                        </p:par>
                        <p:par>
                          <p:cTn id="55" fill="hold">
                            <p:stCondLst>
                              <p:cond delay="17000"/>
                            </p:stCondLst>
                            <p:childTnLst>
                              <p:par>
                                <p:cTn id="56" presetID="1" presetClass="exit" presetSubtype="0" fill="hold" grpId="0" nodeType="afterEffect">
                                  <p:stCondLst>
                                    <p:cond delay="1000"/>
                                  </p:stCondLst>
                                  <p:childTnLst>
                                    <p:set>
                                      <p:cBhvr>
                                        <p:cTn id="57" dur="1" fill="hold">
                                          <p:stCondLst>
                                            <p:cond delay="0"/>
                                          </p:stCondLst>
                                        </p:cTn>
                                        <p:tgtEl>
                                          <p:spTgt spid="13"/>
                                        </p:tgtEl>
                                        <p:attrNameLst>
                                          <p:attrName>style.visibility</p:attrName>
                                        </p:attrNameLst>
                                      </p:cBhvr>
                                      <p:to>
                                        <p:strVal val="hidden"/>
                                      </p:to>
                                    </p:set>
                                  </p:childTnLst>
                                </p:cTn>
                              </p:par>
                            </p:childTnLst>
                          </p:cTn>
                        </p:par>
                        <p:par>
                          <p:cTn id="58" fill="hold">
                            <p:stCondLst>
                              <p:cond delay="18000"/>
                            </p:stCondLst>
                            <p:childTnLst>
                              <p:par>
                                <p:cTn id="59" presetID="1" presetClass="exit" presetSubtype="0" fill="hold" grpId="0" nodeType="afterEffect">
                                  <p:stCondLst>
                                    <p:cond delay="1000"/>
                                  </p:stCondLst>
                                  <p:childTnLst>
                                    <p:set>
                                      <p:cBhvr>
                                        <p:cTn id="60" dur="1" fill="hold">
                                          <p:stCondLst>
                                            <p:cond delay="0"/>
                                          </p:stCondLst>
                                        </p:cTn>
                                        <p:tgtEl>
                                          <p:spTgt spid="12"/>
                                        </p:tgtEl>
                                        <p:attrNameLst>
                                          <p:attrName>style.visibility</p:attrName>
                                        </p:attrNameLst>
                                      </p:cBhvr>
                                      <p:to>
                                        <p:strVal val="hidden"/>
                                      </p:to>
                                    </p:set>
                                  </p:childTnLst>
                                </p:cTn>
                              </p:par>
                            </p:childTnLst>
                          </p:cTn>
                        </p:par>
                        <p:par>
                          <p:cTn id="61" fill="hold">
                            <p:stCondLst>
                              <p:cond delay="19000"/>
                            </p:stCondLst>
                            <p:childTnLst>
                              <p:par>
                                <p:cTn id="62" presetID="1" presetClass="exit" presetSubtype="0" fill="hold" grpId="0" nodeType="afterEffect">
                                  <p:stCondLst>
                                    <p:cond delay="1000"/>
                                  </p:stCondLst>
                                  <p:childTnLst>
                                    <p:set>
                                      <p:cBhvr>
                                        <p:cTn id="63" dur="1" fill="hold">
                                          <p:stCondLst>
                                            <p:cond delay="0"/>
                                          </p:stCondLst>
                                        </p:cTn>
                                        <p:tgtEl>
                                          <p:spTgt spid="11"/>
                                        </p:tgtEl>
                                        <p:attrNameLst>
                                          <p:attrName>style.visibility</p:attrName>
                                        </p:attrNameLst>
                                      </p:cBhvr>
                                      <p:to>
                                        <p:strVal val="hidden"/>
                                      </p:to>
                                    </p:set>
                                  </p:childTnLst>
                                </p:cTn>
                              </p:par>
                            </p:childTnLst>
                          </p:cTn>
                        </p:par>
                        <p:par>
                          <p:cTn id="64" fill="hold">
                            <p:stCondLst>
                              <p:cond delay="20000"/>
                            </p:stCondLst>
                            <p:childTnLst>
                              <p:par>
                                <p:cTn id="65" presetID="1" presetClass="exit" presetSubtype="0" fill="hold" grpId="0" nodeType="afterEffect">
                                  <p:stCondLst>
                                    <p:cond delay="1000"/>
                                  </p:stCondLst>
                                  <p:childTnLst>
                                    <p:set>
                                      <p:cBhvr>
                                        <p:cTn id="66" dur="1" fill="hold">
                                          <p:stCondLst>
                                            <p:cond delay="0"/>
                                          </p:stCondLst>
                                        </p:cTn>
                                        <p:tgtEl>
                                          <p:spTgt spid="10"/>
                                        </p:tgtEl>
                                        <p:attrNameLst>
                                          <p:attrName>style.visibility</p:attrName>
                                        </p:attrNameLst>
                                      </p:cBhvr>
                                      <p:to>
                                        <p:strVal val="hidden"/>
                                      </p:to>
                                    </p:set>
                                  </p:childTnLst>
                                </p:cTn>
                              </p:par>
                            </p:childTnLst>
                          </p:cTn>
                        </p:par>
                        <p:par>
                          <p:cTn id="67" fill="hold">
                            <p:stCondLst>
                              <p:cond delay="21000"/>
                            </p:stCondLst>
                            <p:childTnLst>
                              <p:par>
                                <p:cTn id="68" presetID="1" presetClass="exit" presetSubtype="0" fill="hold" grpId="0" nodeType="afterEffect">
                                  <p:stCondLst>
                                    <p:cond delay="1000"/>
                                  </p:stCondLst>
                                  <p:childTnLst>
                                    <p:set>
                                      <p:cBhvr>
                                        <p:cTn id="69" dur="1" fill="hold">
                                          <p:stCondLst>
                                            <p:cond delay="0"/>
                                          </p:stCondLst>
                                        </p:cTn>
                                        <p:tgtEl>
                                          <p:spTgt spid="9"/>
                                        </p:tgtEl>
                                        <p:attrNameLst>
                                          <p:attrName>style.visibility</p:attrName>
                                        </p:attrNameLst>
                                      </p:cBhvr>
                                      <p:to>
                                        <p:strVal val="hidden"/>
                                      </p:to>
                                    </p:set>
                                  </p:childTnLst>
                                </p:cTn>
                              </p:par>
                            </p:childTnLst>
                          </p:cTn>
                        </p:par>
                        <p:par>
                          <p:cTn id="70" fill="hold">
                            <p:stCondLst>
                              <p:cond delay="22000"/>
                            </p:stCondLst>
                            <p:childTnLst>
                              <p:par>
                                <p:cTn id="71" presetID="1" presetClass="exit" presetSubtype="0" fill="hold" grpId="0" nodeType="afterEffect">
                                  <p:stCondLst>
                                    <p:cond delay="1000"/>
                                  </p:stCondLst>
                                  <p:childTnLst>
                                    <p:set>
                                      <p:cBhvr>
                                        <p:cTn id="72" dur="1" fill="hold">
                                          <p:stCondLst>
                                            <p:cond delay="0"/>
                                          </p:stCondLst>
                                        </p:cTn>
                                        <p:tgtEl>
                                          <p:spTgt spid="8"/>
                                        </p:tgtEl>
                                        <p:attrNameLst>
                                          <p:attrName>style.visibility</p:attrName>
                                        </p:attrNameLst>
                                      </p:cBhvr>
                                      <p:to>
                                        <p:strVal val="hidden"/>
                                      </p:to>
                                    </p:set>
                                  </p:childTnLst>
                                </p:cTn>
                              </p:par>
                            </p:childTnLst>
                          </p:cTn>
                        </p:par>
                        <p:par>
                          <p:cTn id="73" fill="hold">
                            <p:stCondLst>
                              <p:cond delay="23000"/>
                            </p:stCondLst>
                            <p:childTnLst>
                              <p:par>
                                <p:cTn id="74" presetID="1" presetClass="exit" presetSubtype="0" fill="hold" grpId="0" nodeType="afterEffect">
                                  <p:stCondLst>
                                    <p:cond delay="1000"/>
                                  </p:stCondLst>
                                  <p:childTnLst>
                                    <p:set>
                                      <p:cBhvr>
                                        <p:cTn id="75" dur="1" fill="hold">
                                          <p:stCondLst>
                                            <p:cond delay="0"/>
                                          </p:stCondLst>
                                        </p:cTn>
                                        <p:tgtEl>
                                          <p:spTgt spid="7"/>
                                        </p:tgtEl>
                                        <p:attrNameLst>
                                          <p:attrName>style.visibility</p:attrName>
                                        </p:attrNameLst>
                                      </p:cBhvr>
                                      <p:to>
                                        <p:strVal val="hidden"/>
                                      </p:to>
                                    </p:set>
                                  </p:childTnLst>
                                </p:cTn>
                              </p:par>
                            </p:childTnLst>
                          </p:cTn>
                        </p:par>
                        <p:par>
                          <p:cTn id="76" fill="hold">
                            <p:stCondLst>
                              <p:cond delay="24000"/>
                            </p:stCondLst>
                            <p:childTnLst>
                              <p:par>
                                <p:cTn id="77" presetID="1" presetClass="exit" presetSubtype="0" fill="hold" grpId="0" nodeType="afterEffect">
                                  <p:stCondLst>
                                    <p:cond delay="1000"/>
                                  </p:stCondLst>
                                  <p:childTnLst>
                                    <p:set>
                                      <p:cBhvr>
                                        <p:cTn id="78" dur="1" fill="hold">
                                          <p:stCondLst>
                                            <p:cond delay="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QUESTION #15</a:t>
            </a:r>
          </a:p>
        </p:txBody>
      </p:sp>
      <p:sp>
        <p:nvSpPr>
          <p:cNvPr id="3" name="Content Placeholder 2"/>
          <p:cNvSpPr>
            <a:spLocks noGrp="1"/>
          </p:cNvSpPr>
          <p:nvPr>
            <p:ph idx="1"/>
          </p:nvPr>
        </p:nvSpPr>
        <p:spPr/>
        <p:txBody>
          <a:bodyPr/>
          <a:lstStyle/>
          <a:p>
            <a:endParaRPr lang="en-US" dirty="0"/>
          </a:p>
          <a:p>
            <a:endParaRPr lang="en-US" dirty="0"/>
          </a:p>
          <a:p>
            <a:endParaRPr lang="en-US" dirty="0"/>
          </a:p>
          <a:p>
            <a:r>
              <a:rPr lang="en-US" dirty="0"/>
              <a:t>Answer:	Like the brightness of the firmament</a:t>
            </a:r>
          </a:p>
          <a:p>
            <a:r>
              <a:rPr lang="es-US" dirty="0"/>
              <a:t>Respuesta: Como el resplandor del firmamento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QUESTION #16</a:t>
            </a:r>
          </a:p>
        </p:txBody>
      </p:sp>
      <p:sp>
        <p:nvSpPr>
          <p:cNvPr id="3" name="Content Placeholder 2"/>
          <p:cNvSpPr>
            <a:spLocks noGrp="1"/>
          </p:cNvSpPr>
          <p:nvPr>
            <p:ph idx="1"/>
          </p:nvPr>
        </p:nvSpPr>
        <p:spPr/>
        <p:txBody>
          <a:bodyPr/>
          <a:lstStyle/>
          <a:p>
            <a:r>
              <a:rPr lang="en-US" dirty="0"/>
              <a:t>(1pt) According to Esther 6:2, What had </a:t>
            </a:r>
            <a:r>
              <a:rPr lang="en-US" dirty="0" err="1"/>
              <a:t>Bigthana</a:t>
            </a:r>
            <a:r>
              <a:rPr lang="en-US" dirty="0"/>
              <a:t> and </a:t>
            </a:r>
            <a:r>
              <a:rPr lang="en-US" dirty="0" err="1"/>
              <a:t>Teresh</a:t>
            </a:r>
            <a:r>
              <a:rPr lang="en-US" dirty="0"/>
              <a:t> sought to do?</a:t>
            </a:r>
          </a:p>
          <a:p>
            <a:endParaRPr lang="en-US" dirty="0"/>
          </a:p>
          <a:p>
            <a:r>
              <a:rPr lang="es-US" dirty="0"/>
              <a:t>(1 pt) De acuerdo a Ester 6:2, ¿Que habían planeado hacer </a:t>
            </a:r>
            <a:r>
              <a:rPr lang="es-US" dirty="0" err="1"/>
              <a:t>Bigtán</a:t>
            </a:r>
            <a:r>
              <a:rPr lang="es-US" dirty="0"/>
              <a:t> y Teres?</a:t>
            </a:r>
          </a:p>
        </p:txBody>
      </p:sp>
      <p:sp>
        <p:nvSpPr>
          <p:cNvPr id="5" name="TextBox 4"/>
          <p:cNvSpPr txBox="1"/>
          <p:nvPr/>
        </p:nvSpPr>
        <p:spPr>
          <a:xfrm>
            <a:off x="7955280" y="91440"/>
            <a:ext cx="1078992" cy="1015663"/>
          </a:xfrm>
          <a:prstGeom prst="rect">
            <a:avLst/>
          </a:prstGeom>
          <a:solidFill>
            <a:srgbClr val="4F5581"/>
          </a:solidFill>
        </p:spPr>
        <p:txBody>
          <a:bodyPr wrap="none" rtlCol="0">
            <a:spAutoFit/>
          </a:bodyPr>
          <a:lstStyle/>
          <a:p>
            <a:pPr algn="ctr"/>
            <a:r>
              <a:rPr lang="en-US" sz="6000" b="1" dirty="0">
                <a:solidFill>
                  <a:srgbClr val="FFFF00"/>
                </a:solidFill>
                <a:latin typeface="Arial" panose="020B0604020202020204" pitchFamily="34" charset="0"/>
                <a:cs typeface="Arial" panose="020B0604020202020204" pitchFamily="34" charset="0"/>
              </a:rPr>
              <a:t>00</a:t>
            </a:r>
          </a:p>
        </p:txBody>
      </p:sp>
      <p:sp>
        <p:nvSpPr>
          <p:cNvPr id="6" name="TextBox 5"/>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01</a:t>
            </a:r>
          </a:p>
        </p:txBody>
      </p:sp>
      <p:sp>
        <p:nvSpPr>
          <p:cNvPr id="7" name="TextBox 6"/>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02</a:t>
            </a:r>
          </a:p>
        </p:txBody>
      </p:sp>
      <p:sp>
        <p:nvSpPr>
          <p:cNvPr id="8" name="TextBox 7"/>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03</a:t>
            </a:r>
          </a:p>
        </p:txBody>
      </p:sp>
      <p:sp>
        <p:nvSpPr>
          <p:cNvPr id="9" name="TextBox 8"/>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04</a:t>
            </a:r>
          </a:p>
        </p:txBody>
      </p:sp>
      <p:sp>
        <p:nvSpPr>
          <p:cNvPr id="10" name="TextBox 9"/>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05</a:t>
            </a:r>
          </a:p>
        </p:txBody>
      </p:sp>
      <p:sp>
        <p:nvSpPr>
          <p:cNvPr id="11" name="TextBox 10"/>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06</a:t>
            </a:r>
          </a:p>
        </p:txBody>
      </p:sp>
      <p:sp>
        <p:nvSpPr>
          <p:cNvPr id="12" name="TextBox 11"/>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07</a:t>
            </a:r>
          </a:p>
        </p:txBody>
      </p:sp>
      <p:sp>
        <p:nvSpPr>
          <p:cNvPr id="13" name="TextBox 12"/>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08</a:t>
            </a:r>
          </a:p>
        </p:txBody>
      </p:sp>
      <p:sp>
        <p:nvSpPr>
          <p:cNvPr id="14" name="TextBox 13"/>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09</a:t>
            </a:r>
          </a:p>
        </p:txBody>
      </p:sp>
      <p:sp>
        <p:nvSpPr>
          <p:cNvPr id="15" name="TextBox 14"/>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10</a:t>
            </a:r>
          </a:p>
        </p:txBody>
      </p:sp>
      <p:sp>
        <p:nvSpPr>
          <p:cNvPr id="16" name="TextBox 15"/>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11</a:t>
            </a:r>
          </a:p>
        </p:txBody>
      </p:sp>
      <p:sp>
        <p:nvSpPr>
          <p:cNvPr id="17" name="TextBox 16"/>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12</a:t>
            </a:r>
          </a:p>
        </p:txBody>
      </p:sp>
      <p:sp>
        <p:nvSpPr>
          <p:cNvPr id="18" name="TextBox 17"/>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13</a:t>
            </a:r>
          </a:p>
        </p:txBody>
      </p:sp>
      <p:sp>
        <p:nvSpPr>
          <p:cNvPr id="19" name="TextBox 18"/>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14</a:t>
            </a:r>
          </a:p>
        </p:txBody>
      </p:sp>
      <p:sp>
        <p:nvSpPr>
          <p:cNvPr id="20" name="TextBox 19"/>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15</a:t>
            </a:r>
          </a:p>
        </p:txBody>
      </p:sp>
      <p:sp>
        <p:nvSpPr>
          <p:cNvPr id="21" name="TextBox 20"/>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16</a:t>
            </a:r>
          </a:p>
        </p:txBody>
      </p:sp>
      <p:sp>
        <p:nvSpPr>
          <p:cNvPr id="22" name="TextBox 21"/>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17</a:t>
            </a:r>
          </a:p>
        </p:txBody>
      </p:sp>
      <p:sp>
        <p:nvSpPr>
          <p:cNvPr id="23" name="TextBox 22"/>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18</a:t>
            </a:r>
          </a:p>
        </p:txBody>
      </p:sp>
      <p:sp>
        <p:nvSpPr>
          <p:cNvPr id="24" name="TextBox 23"/>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19</a:t>
            </a:r>
          </a:p>
        </p:txBody>
      </p:sp>
      <p:sp>
        <p:nvSpPr>
          <p:cNvPr id="25" name="TextBox 24"/>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20</a:t>
            </a:r>
          </a:p>
        </p:txBody>
      </p:sp>
      <p:sp>
        <p:nvSpPr>
          <p:cNvPr id="26" name="TextBox 25"/>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21</a:t>
            </a:r>
          </a:p>
        </p:txBody>
      </p:sp>
      <p:sp>
        <p:nvSpPr>
          <p:cNvPr id="27" name="TextBox 26"/>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22</a:t>
            </a:r>
          </a:p>
        </p:txBody>
      </p:sp>
      <p:sp>
        <p:nvSpPr>
          <p:cNvPr id="28" name="TextBox 27"/>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23</a:t>
            </a:r>
          </a:p>
        </p:txBody>
      </p:sp>
      <p:sp>
        <p:nvSpPr>
          <p:cNvPr id="29" name="TextBox 28"/>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24</a:t>
            </a:r>
          </a:p>
        </p:txBody>
      </p:sp>
      <p:sp>
        <p:nvSpPr>
          <p:cNvPr id="30" name="TextBox 29"/>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1000"/>
                                  </p:stCondLst>
                                  <p:childTnLst>
                                    <p:set>
                                      <p:cBhvr>
                                        <p:cTn id="6" dur="1" fill="hold">
                                          <p:stCondLst>
                                            <p:cond delay="0"/>
                                          </p:stCondLst>
                                        </p:cTn>
                                        <p:tgtEl>
                                          <p:spTgt spid="30"/>
                                        </p:tgtEl>
                                        <p:attrNameLst>
                                          <p:attrName>style.visibility</p:attrName>
                                        </p:attrNameLst>
                                      </p:cBhvr>
                                      <p:to>
                                        <p:strVal val="hidden"/>
                                      </p:to>
                                    </p:set>
                                  </p:childTnLst>
                                </p:cTn>
                              </p:par>
                            </p:childTnLst>
                          </p:cTn>
                        </p:par>
                        <p:par>
                          <p:cTn id="7" fill="hold">
                            <p:stCondLst>
                              <p:cond delay="1000"/>
                            </p:stCondLst>
                            <p:childTnLst>
                              <p:par>
                                <p:cTn id="8" presetID="1" presetClass="exit" presetSubtype="0" fill="hold" grpId="0" nodeType="afterEffect">
                                  <p:stCondLst>
                                    <p:cond delay="1000"/>
                                  </p:stCondLst>
                                  <p:childTnLst>
                                    <p:set>
                                      <p:cBhvr>
                                        <p:cTn id="9" dur="1" fill="hold">
                                          <p:stCondLst>
                                            <p:cond delay="0"/>
                                          </p:stCondLst>
                                        </p:cTn>
                                        <p:tgtEl>
                                          <p:spTgt spid="29"/>
                                        </p:tgtEl>
                                        <p:attrNameLst>
                                          <p:attrName>style.visibility</p:attrName>
                                        </p:attrNameLst>
                                      </p:cBhvr>
                                      <p:to>
                                        <p:strVal val="hidden"/>
                                      </p:to>
                                    </p:set>
                                  </p:childTnLst>
                                </p:cTn>
                              </p:par>
                            </p:childTnLst>
                          </p:cTn>
                        </p:par>
                        <p:par>
                          <p:cTn id="10" fill="hold">
                            <p:stCondLst>
                              <p:cond delay="2000"/>
                            </p:stCondLst>
                            <p:childTnLst>
                              <p:par>
                                <p:cTn id="11" presetID="1" presetClass="exit" presetSubtype="0" fill="hold" grpId="0" nodeType="afterEffect">
                                  <p:stCondLst>
                                    <p:cond delay="1000"/>
                                  </p:stCondLst>
                                  <p:childTnLst>
                                    <p:set>
                                      <p:cBhvr>
                                        <p:cTn id="12" dur="1" fill="hold">
                                          <p:stCondLst>
                                            <p:cond delay="0"/>
                                          </p:stCondLst>
                                        </p:cTn>
                                        <p:tgtEl>
                                          <p:spTgt spid="28"/>
                                        </p:tgtEl>
                                        <p:attrNameLst>
                                          <p:attrName>style.visibility</p:attrName>
                                        </p:attrNameLst>
                                      </p:cBhvr>
                                      <p:to>
                                        <p:strVal val="hidden"/>
                                      </p:to>
                                    </p:set>
                                  </p:childTnLst>
                                </p:cTn>
                              </p:par>
                            </p:childTnLst>
                          </p:cTn>
                        </p:par>
                        <p:par>
                          <p:cTn id="13" fill="hold">
                            <p:stCondLst>
                              <p:cond delay="3000"/>
                            </p:stCondLst>
                            <p:childTnLst>
                              <p:par>
                                <p:cTn id="14" presetID="1" presetClass="exit" presetSubtype="0" fill="hold" grpId="0" nodeType="afterEffect">
                                  <p:stCondLst>
                                    <p:cond delay="1000"/>
                                  </p:stCondLst>
                                  <p:childTnLst>
                                    <p:set>
                                      <p:cBhvr>
                                        <p:cTn id="15" dur="1" fill="hold">
                                          <p:stCondLst>
                                            <p:cond delay="0"/>
                                          </p:stCondLst>
                                        </p:cTn>
                                        <p:tgtEl>
                                          <p:spTgt spid="27"/>
                                        </p:tgtEl>
                                        <p:attrNameLst>
                                          <p:attrName>style.visibility</p:attrName>
                                        </p:attrNameLst>
                                      </p:cBhvr>
                                      <p:to>
                                        <p:strVal val="hidden"/>
                                      </p:to>
                                    </p:set>
                                  </p:childTnLst>
                                </p:cTn>
                              </p:par>
                            </p:childTnLst>
                          </p:cTn>
                        </p:par>
                        <p:par>
                          <p:cTn id="16" fill="hold">
                            <p:stCondLst>
                              <p:cond delay="4000"/>
                            </p:stCondLst>
                            <p:childTnLst>
                              <p:par>
                                <p:cTn id="17" presetID="1" presetClass="exit" presetSubtype="0" fill="hold" grpId="0" nodeType="afterEffect">
                                  <p:stCondLst>
                                    <p:cond delay="1000"/>
                                  </p:stCondLst>
                                  <p:childTnLst>
                                    <p:set>
                                      <p:cBhvr>
                                        <p:cTn id="18" dur="1" fill="hold">
                                          <p:stCondLst>
                                            <p:cond delay="0"/>
                                          </p:stCondLst>
                                        </p:cTn>
                                        <p:tgtEl>
                                          <p:spTgt spid="26"/>
                                        </p:tgtEl>
                                        <p:attrNameLst>
                                          <p:attrName>style.visibility</p:attrName>
                                        </p:attrNameLst>
                                      </p:cBhvr>
                                      <p:to>
                                        <p:strVal val="hidden"/>
                                      </p:to>
                                    </p:set>
                                  </p:childTnLst>
                                </p:cTn>
                              </p:par>
                            </p:childTnLst>
                          </p:cTn>
                        </p:par>
                        <p:par>
                          <p:cTn id="19" fill="hold">
                            <p:stCondLst>
                              <p:cond delay="5000"/>
                            </p:stCondLst>
                            <p:childTnLst>
                              <p:par>
                                <p:cTn id="20" presetID="1" presetClass="exit" presetSubtype="0" fill="hold" grpId="0" nodeType="afterEffect">
                                  <p:stCondLst>
                                    <p:cond delay="1000"/>
                                  </p:stCondLst>
                                  <p:childTnLst>
                                    <p:set>
                                      <p:cBhvr>
                                        <p:cTn id="21" dur="1" fill="hold">
                                          <p:stCondLst>
                                            <p:cond delay="0"/>
                                          </p:stCondLst>
                                        </p:cTn>
                                        <p:tgtEl>
                                          <p:spTgt spid="25"/>
                                        </p:tgtEl>
                                        <p:attrNameLst>
                                          <p:attrName>style.visibility</p:attrName>
                                        </p:attrNameLst>
                                      </p:cBhvr>
                                      <p:to>
                                        <p:strVal val="hidden"/>
                                      </p:to>
                                    </p:set>
                                  </p:childTnLst>
                                </p:cTn>
                              </p:par>
                            </p:childTnLst>
                          </p:cTn>
                        </p:par>
                        <p:par>
                          <p:cTn id="22" fill="hold">
                            <p:stCondLst>
                              <p:cond delay="6000"/>
                            </p:stCondLst>
                            <p:childTnLst>
                              <p:par>
                                <p:cTn id="23" presetID="1" presetClass="exit" presetSubtype="0" fill="hold" grpId="0" nodeType="afterEffect">
                                  <p:stCondLst>
                                    <p:cond delay="1000"/>
                                  </p:stCondLst>
                                  <p:childTnLst>
                                    <p:set>
                                      <p:cBhvr>
                                        <p:cTn id="24" dur="1" fill="hold">
                                          <p:stCondLst>
                                            <p:cond delay="0"/>
                                          </p:stCondLst>
                                        </p:cTn>
                                        <p:tgtEl>
                                          <p:spTgt spid="24"/>
                                        </p:tgtEl>
                                        <p:attrNameLst>
                                          <p:attrName>style.visibility</p:attrName>
                                        </p:attrNameLst>
                                      </p:cBhvr>
                                      <p:to>
                                        <p:strVal val="hidden"/>
                                      </p:to>
                                    </p:set>
                                  </p:childTnLst>
                                </p:cTn>
                              </p:par>
                            </p:childTnLst>
                          </p:cTn>
                        </p:par>
                        <p:par>
                          <p:cTn id="25" fill="hold">
                            <p:stCondLst>
                              <p:cond delay="7000"/>
                            </p:stCondLst>
                            <p:childTnLst>
                              <p:par>
                                <p:cTn id="26" presetID="1" presetClass="exit" presetSubtype="0" fill="hold" grpId="0" nodeType="afterEffect">
                                  <p:stCondLst>
                                    <p:cond delay="1000"/>
                                  </p:stCondLst>
                                  <p:childTnLst>
                                    <p:set>
                                      <p:cBhvr>
                                        <p:cTn id="27" dur="1" fill="hold">
                                          <p:stCondLst>
                                            <p:cond delay="0"/>
                                          </p:stCondLst>
                                        </p:cTn>
                                        <p:tgtEl>
                                          <p:spTgt spid="23"/>
                                        </p:tgtEl>
                                        <p:attrNameLst>
                                          <p:attrName>style.visibility</p:attrName>
                                        </p:attrNameLst>
                                      </p:cBhvr>
                                      <p:to>
                                        <p:strVal val="hidden"/>
                                      </p:to>
                                    </p:set>
                                  </p:childTnLst>
                                </p:cTn>
                              </p:par>
                            </p:childTnLst>
                          </p:cTn>
                        </p:par>
                        <p:par>
                          <p:cTn id="28" fill="hold">
                            <p:stCondLst>
                              <p:cond delay="8000"/>
                            </p:stCondLst>
                            <p:childTnLst>
                              <p:par>
                                <p:cTn id="29" presetID="1" presetClass="exit" presetSubtype="0" fill="hold" grpId="0" nodeType="afterEffect">
                                  <p:stCondLst>
                                    <p:cond delay="1000"/>
                                  </p:stCondLst>
                                  <p:childTnLst>
                                    <p:set>
                                      <p:cBhvr>
                                        <p:cTn id="30" dur="1" fill="hold">
                                          <p:stCondLst>
                                            <p:cond delay="0"/>
                                          </p:stCondLst>
                                        </p:cTn>
                                        <p:tgtEl>
                                          <p:spTgt spid="22"/>
                                        </p:tgtEl>
                                        <p:attrNameLst>
                                          <p:attrName>style.visibility</p:attrName>
                                        </p:attrNameLst>
                                      </p:cBhvr>
                                      <p:to>
                                        <p:strVal val="hidden"/>
                                      </p:to>
                                    </p:set>
                                  </p:childTnLst>
                                </p:cTn>
                              </p:par>
                            </p:childTnLst>
                          </p:cTn>
                        </p:par>
                        <p:par>
                          <p:cTn id="31" fill="hold">
                            <p:stCondLst>
                              <p:cond delay="9000"/>
                            </p:stCondLst>
                            <p:childTnLst>
                              <p:par>
                                <p:cTn id="32" presetID="1" presetClass="exit" presetSubtype="0" fill="hold" grpId="0" nodeType="afterEffect">
                                  <p:stCondLst>
                                    <p:cond delay="1000"/>
                                  </p:stCondLst>
                                  <p:childTnLst>
                                    <p:set>
                                      <p:cBhvr>
                                        <p:cTn id="33" dur="1" fill="hold">
                                          <p:stCondLst>
                                            <p:cond delay="0"/>
                                          </p:stCondLst>
                                        </p:cTn>
                                        <p:tgtEl>
                                          <p:spTgt spid="21"/>
                                        </p:tgtEl>
                                        <p:attrNameLst>
                                          <p:attrName>style.visibility</p:attrName>
                                        </p:attrNameLst>
                                      </p:cBhvr>
                                      <p:to>
                                        <p:strVal val="hidden"/>
                                      </p:to>
                                    </p:set>
                                  </p:childTnLst>
                                </p:cTn>
                              </p:par>
                            </p:childTnLst>
                          </p:cTn>
                        </p:par>
                        <p:par>
                          <p:cTn id="34" fill="hold">
                            <p:stCondLst>
                              <p:cond delay="10000"/>
                            </p:stCondLst>
                            <p:childTnLst>
                              <p:par>
                                <p:cTn id="35" presetID="1" presetClass="exit" presetSubtype="0" fill="hold" grpId="0" nodeType="afterEffect">
                                  <p:stCondLst>
                                    <p:cond delay="1000"/>
                                  </p:stCondLst>
                                  <p:childTnLst>
                                    <p:set>
                                      <p:cBhvr>
                                        <p:cTn id="36" dur="1" fill="hold">
                                          <p:stCondLst>
                                            <p:cond delay="0"/>
                                          </p:stCondLst>
                                        </p:cTn>
                                        <p:tgtEl>
                                          <p:spTgt spid="20"/>
                                        </p:tgtEl>
                                        <p:attrNameLst>
                                          <p:attrName>style.visibility</p:attrName>
                                        </p:attrNameLst>
                                      </p:cBhvr>
                                      <p:to>
                                        <p:strVal val="hidden"/>
                                      </p:to>
                                    </p:set>
                                  </p:childTnLst>
                                </p:cTn>
                              </p:par>
                            </p:childTnLst>
                          </p:cTn>
                        </p:par>
                        <p:par>
                          <p:cTn id="37" fill="hold">
                            <p:stCondLst>
                              <p:cond delay="11000"/>
                            </p:stCondLst>
                            <p:childTnLst>
                              <p:par>
                                <p:cTn id="38" presetID="1" presetClass="exit" presetSubtype="0" fill="hold" grpId="0" nodeType="afterEffect">
                                  <p:stCondLst>
                                    <p:cond delay="1000"/>
                                  </p:stCondLst>
                                  <p:childTnLst>
                                    <p:set>
                                      <p:cBhvr>
                                        <p:cTn id="39" dur="1" fill="hold">
                                          <p:stCondLst>
                                            <p:cond delay="0"/>
                                          </p:stCondLst>
                                        </p:cTn>
                                        <p:tgtEl>
                                          <p:spTgt spid="19"/>
                                        </p:tgtEl>
                                        <p:attrNameLst>
                                          <p:attrName>style.visibility</p:attrName>
                                        </p:attrNameLst>
                                      </p:cBhvr>
                                      <p:to>
                                        <p:strVal val="hidden"/>
                                      </p:to>
                                    </p:set>
                                  </p:childTnLst>
                                </p:cTn>
                              </p:par>
                            </p:childTnLst>
                          </p:cTn>
                        </p:par>
                        <p:par>
                          <p:cTn id="40" fill="hold">
                            <p:stCondLst>
                              <p:cond delay="12000"/>
                            </p:stCondLst>
                            <p:childTnLst>
                              <p:par>
                                <p:cTn id="41" presetID="1" presetClass="exit" presetSubtype="0" fill="hold" grpId="0" nodeType="afterEffect">
                                  <p:stCondLst>
                                    <p:cond delay="1000"/>
                                  </p:stCondLst>
                                  <p:childTnLst>
                                    <p:set>
                                      <p:cBhvr>
                                        <p:cTn id="42" dur="1" fill="hold">
                                          <p:stCondLst>
                                            <p:cond delay="0"/>
                                          </p:stCondLst>
                                        </p:cTn>
                                        <p:tgtEl>
                                          <p:spTgt spid="18"/>
                                        </p:tgtEl>
                                        <p:attrNameLst>
                                          <p:attrName>style.visibility</p:attrName>
                                        </p:attrNameLst>
                                      </p:cBhvr>
                                      <p:to>
                                        <p:strVal val="hidden"/>
                                      </p:to>
                                    </p:set>
                                  </p:childTnLst>
                                </p:cTn>
                              </p:par>
                            </p:childTnLst>
                          </p:cTn>
                        </p:par>
                        <p:par>
                          <p:cTn id="43" fill="hold">
                            <p:stCondLst>
                              <p:cond delay="13000"/>
                            </p:stCondLst>
                            <p:childTnLst>
                              <p:par>
                                <p:cTn id="44" presetID="1" presetClass="exit" presetSubtype="0" fill="hold" grpId="0" nodeType="afterEffect">
                                  <p:stCondLst>
                                    <p:cond delay="1000"/>
                                  </p:stCondLst>
                                  <p:childTnLst>
                                    <p:set>
                                      <p:cBhvr>
                                        <p:cTn id="45" dur="1" fill="hold">
                                          <p:stCondLst>
                                            <p:cond delay="0"/>
                                          </p:stCondLst>
                                        </p:cTn>
                                        <p:tgtEl>
                                          <p:spTgt spid="17"/>
                                        </p:tgtEl>
                                        <p:attrNameLst>
                                          <p:attrName>style.visibility</p:attrName>
                                        </p:attrNameLst>
                                      </p:cBhvr>
                                      <p:to>
                                        <p:strVal val="hidden"/>
                                      </p:to>
                                    </p:set>
                                  </p:childTnLst>
                                </p:cTn>
                              </p:par>
                            </p:childTnLst>
                          </p:cTn>
                        </p:par>
                        <p:par>
                          <p:cTn id="46" fill="hold">
                            <p:stCondLst>
                              <p:cond delay="14000"/>
                            </p:stCondLst>
                            <p:childTnLst>
                              <p:par>
                                <p:cTn id="47" presetID="1" presetClass="exit" presetSubtype="0" fill="hold" grpId="0" nodeType="afterEffect">
                                  <p:stCondLst>
                                    <p:cond delay="1000"/>
                                  </p:stCondLst>
                                  <p:childTnLst>
                                    <p:set>
                                      <p:cBhvr>
                                        <p:cTn id="48" dur="1" fill="hold">
                                          <p:stCondLst>
                                            <p:cond delay="0"/>
                                          </p:stCondLst>
                                        </p:cTn>
                                        <p:tgtEl>
                                          <p:spTgt spid="16"/>
                                        </p:tgtEl>
                                        <p:attrNameLst>
                                          <p:attrName>style.visibility</p:attrName>
                                        </p:attrNameLst>
                                      </p:cBhvr>
                                      <p:to>
                                        <p:strVal val="hidden"/>
                                      </p:to>
                                    </p:set>
                                  </p:childTnLst>
                                </p:cTn>
                              </p:par>
                            </p:childTnLst>
                          </p:cTn>
                        </p:par>
                        <p:par>
                          <p:cTn id="49" fill="hold">
                            <p:stCondLst>
                              <p:cond delay="15000"/>
                            </p:stCondLst>
                            <p:childTnLst>
                              <p:par>
                                <p:cTn id="50" presetID="1" presetClass="exit" presetSubtype="0" fill="hold" grpId="0" nodeType="afterEffect">
                                  <p:stCondLst>
                                    <p:cond delay="1000"/>
                                  </p:stCondLst>
                                  <p:childTnLst>
                                    <p:set>
                                      <p:cBhvr>
                                        <p:cTn id="51" dur="1" fill="hold">
                                          <p:stCondLst>
                                            <p:cond delay="0"/>
                                          </p:stCondLst>
                                        </p:cTn>
                                        <p:tgtEl>
                                          <p:spTgt spid="15"/>
                                        </p:tgtEl>
                                        <p:attrNameLst>
                                          <p:attrName>style.visibility</p:attrName>
                                        </p:attrNameLst>
                                      </p:cBhvr>
                                      <p:to>
                                        <p:strVal val="hidden"/>
                                      </p:to>
                                    </p:set>
                                  </p:childTnLst>
                                </p:cTn>
                              </p:par>
                            </p:childTnLst>
                          </p:cTn>
                        </p:par>
                        <p:par>
                          <p:cTn id="52" fill="hold">
                            <p:stCondLst>
                              <p:cond delay="16000"/>
                            </p:stCondLst>
                            <p:childTnLst>
                              <p:par>
                                <p:cTn id="53" presetID="1" presetClass="exit" presetSubtype="0" fill="hold" grpId="0" nodeType="afterEffect">
                                  <p:stCondLst>
                                    <p:cond delay="1000"/>
                                  </p:stCondLst>
                                  <p:childTnLst>
                                    <p:set>
                                      <p:cBhvr>
                                        <p:cTn id="54" dur="1" fill="hold">
                                          <p:stCondLst>
                                            <p:cond delay="0"/>
                                          </p:stCondLst>
                                        </p:cTn>
                                        <p:tgtEl>
                                          <p:spTgt spid="14"/>
                                        </p:tgtEl>
                                        <p:attrNameLst>
                                          <p:attrName>style.visibility</p:attrName>
                                        </p:attrNameLst>
                                      </p:cBhvr>
                                      <p:to>
                                        <p:strVal val="hidden"/>
                                      </p:to>
                                    </p:set>
                                  </p:childTnLst>
                                </p:cTn>
                              </p:par>
                            </p:childTnLst>
                          </p:cTn>
                        </p:par>
                        <p:par>
                          <p:cTn id="55" fill="hold">
                            <p:stCondLst>
                              <p:cond delay="17000"/>
                            </p:stCondLst>
                            <p:childTnLst>
                              <p:par>
                                <p:cTn id="56" presetID="1" presetClass="exit" presetSubtype="0" fill="hold" grpId="0" nodeType="afterEffect">
                                  <p:stCondLst>
                                    <p:cond delay="1000"/>
                                  </p:stCondLst>
                                  <p:childTnLst>
                                    <p:set>
                                      <p:cBhvr>
                                        <p:cTn id="57" dur="1" fill="hold">
                                          <p:stCondLst>
                                            <p:cond delay="0"/>
                                          </p:stCondLst>
                                        </p:cTn>
                                        <p:tgtEl>
                                          <p:spTgt spid="13"/>
                                        </p:tgtEl>
                                        <p:attrNameLst>
                                          <p:attrName>style.visibility</p:attrName>
                                        </p:attrNameLst>
                                      </p:cBhvr>
                                      <p:to>
                                        <p:strVal val="hidden"/>
                                      </p:to>
                                    </p:set>
                                  </p:childTnLst>
                                </p:cTn>
                              </p:par>
                            </p:childTnLst>
                          </p:cTn>
                        </p:par>
                        <p:par>
                          <p:cTn id="58" fill="hold">
                            <p:stCondLst>
                              <p:cond delay="18000"/>
                            </p:stCondLst>
                            <p:childTnLst>
                              <p:par>
                                <p:cTn id="59" presetID="1" presetClass="exit" presetSubtype="0" fill="hold" grpId="0" nodeType="afterEffect">
                                  <p:stCondLst>
                                    <p:cond delay="1000"/>
                                  </p:stCondLst>
                                  <p:childTnLst>
                                    <p:set>
                                      <p:cBhvr>
                                        <p:cTn id="60" dur="1" fill="hold">
                                          <p:stCondLst>
                                            <p:cond delay="0"/>
                                          </p:stCondLst>
                                        </p:cTn>
                                        <p:tgtEl>
                                          <p:spTgt spid="12"/>
                                        </p:tgtEl>
                                        <p:attrNameLst>
                                          <p:attrName>style.visibility</p:attrName>
                                        </p:attrNameLst>
                                      </p:cBhvr>
                                      <p:to>
                                        <p:strVal val="hidden"/>
                                      </p:to>
                                    </p:set>
                                  </p:childTnLst>
                                </p:cTn>
                              </p:par>
                            </p:childTnLst>
                          </p:cTn>
                        </p:par>
                        <p:par>
                          <p:cTn id="61" fill="hold">
                            <p:stCondLst>
                              <p:cond delay="19000"/>
                            </p:stCondLst>
                            <p:childTnLst>
                              <p:par>
                                <p:cTn id="62" presetID="1" presetClass="exit" presetSubtype="0" fill="hold" grpId="0" nodeType="afterEffect">
                                  <p:stCondLst>
                                    <p:cond delay="1000"/>
                                  </p:stCondLst>
                                  <p:childTnLst>
                                    <p:set>
                                      <p:cBhvr>
                                        <p:cTn id="63" dur="1" fill="hold">
                                          <p:stCondLst>
                                            <p:cond delay="0"/>
                                          </p:stCondLst>
                                        </p:cTn>
                                        <p:tgtEl>
                                          <p:spTgt spid="11"/>
                                        </p:tgtEl>
                                        <p:attrNameLst>
                                          <p:attrName>style.visibility</p:attrName>
                                        </p:attrNameLst>
                                      </p:cBhvr>
                                      <p:to>
                                        <p:strVal val="hidden"/>
                                      </p:to>
                                    </p:set>
                                  </p:childTnLst>
                                </p:cTn>
                              </p:par>
                            </p:childTnLst>
                          </p:cTn>
                        </p:par>
                        <p:par>
                          <p:cTn id="64" fill="hold">
                            <p:stCondLst>
                              <p:cond delay="20000"/>
                            </p:stCondLst>
                            <p:childTnLst>
                              <p:par>
                                <p:cTn id="65" presetID="1" presetClass="exit" presetSubtype="0" fill="hold" grpId="0" nodeType="afterEffect">
                                  <p:stCondLst>
                                    <p:cond delay="1000"/>
                                  </p:stCondLst>
                                  <p:childTnLst>
                                    <p:set>
                                      <p:cBhvr>
                                        <p:cTn id="66" dur="1" fill="hold">
                                          <p:stCondLst>
                                            <p:cond delay="0"/>
                                          </p:stCondLst>
                                        </p:cTn>
                                        <p:tgtEl>
                                          <p:spTgt spid="10"/>
                                        </p:tgtEl>
                                        <p:attrNameLst>
                                          <p:attrName>style.visibility</p:attrName>
                                        </p:attrNameLst>
                                      </p:cBhvr>
                                      <p:to>
                                        <p:strVal val="hidden"/>
                                      </p:to>
                                    </p:set>
                                  </p:childTnLst>
                                </p:cTn>
                              </p:par>
                            </p:childTnLst>
                          </p:cTn>
                        </p:par>
                        <p:par>
                          <p:cTn id="67" fill="hold">
                            <p:stCondLst>
                              <p:cond delay="21000"/>
                            </p:stCondLst>
                            <p:childTnLst>
                              <p:par>
                                <p:cTn id="68" presetID="1" presetClass="exit" presetSubtype="0" fill="hold" grpId="0" nodeType="afterEffect">
                                  <p:stCondLst>
                                    <p:cond delay="1000"/>
                                  </p:stCondLst>
                                  <p:childTnLst>
                                    <p:set>
                                      <p:cBhvr>
                                        <p:cTn id="69" dur="1" fill="hold">
                                          <p:stCondLst>
                                            <p:cond delay="0"/>
                                          </p:stCondLst>
                                        </p:cTn>
                                        <p:tgtEl>
                                          <p:spTgt spid="9"/>
                                        </p:tgtEl>
                                        <p:attrNameLst>
                                          <p:attrName>style.visibility</p:attrName>
                                        </p:attrNameLst>
                                      </p:cBhvr>
                                      <p:to>
                                        <p:strVal val="hidden"/>
                                      </p:to>
                                    </p:set>
                                  </p:childTnLst>
                                </p:cTn>
                              </p:par>
                            </p:childTnLst>
                          </p:cTn>
                        </p:par>
                        <p:par>
                          <p:cTn id="70" fill="hold">
                            <p:stCondLst>
                              <p:cond delay="22000"/>
                            </p:stCondLst>
                            <p:childTnLst>
                              <p:par>
                                <p:cTn id="71" presetID="1" presetClass="exit" presetSubtype="0" fill="hold" grpId="0" nodeType="afterEffect">
                                  <p:stCondLst>
                                    <p:cond delay="1000"/>
                                  </p:stCondLst>
                                  <p:childTnLst>
                                    <p:set>
                                      <p:cBhvr>
                                        <p:cTn id="72" dur="1" fill="hold">
                                          <p:stCondLst>
                                            <p:cond delay="0"/>
                                          </p:stCondLst>
                                        </p:cTn>
                                        <p:tgtEl>
                                          <p:spTgt spid="8"/>
                                        </p:tgtEl>
                                        <p:attrNameLst>
                                          <p:attrName>style.visibility</p:attrName>
                                        </p:attrNameLst>
                                      </p:cBhvr>
                                      <p:to>
                                        <p:strVal val="hidden"/>
                                      </p:to>
                                    </p:set>
                                  </p:childTnLst>
                                </p:cTn>
                              </p:par>
                            </p:childTnLst>
                          </p:cTn>
                        </p:par>
                        <p:par>
                          <p:cTn id="73" fill="hold">
                            <p:stCondLst>
                              <p:cond delay="23000"/>
                            </p:stCondLst>
                            <p:childTnLst>
                              <p:par>
                                <p:cTn id="74" presetID="1" presetClass="exit" presetSubtype="0" fill="hold" grpId="0" nodeType="afterEffect">
                                  <p:stCondLst>
                                    <p:cond delay="1000"/>
                                  </p:stCondLst>
                                  <p:childTnLst>
                                    <p:set>
                                      <p:cBhvr>
                                        <p:cTn id="75" dur="1" fill="hold">
                                          <p:stCondLst>
                                            <p:cond delay="0"/>
                                          </p:stCondLst>
                                        </p:cTn>
                                        <p:tgtEl>
                                          <p:spTgt spid="7"/>
                                        </p:tgtEl>
                                        <p:attrNameLst>
                                          <p:attrName>style.visibility</p:attrName>
                                        </p:attrNameLst>
                                      </p:cBhvr>
                                      <p:to>
                                        <p:strVal val="hidden"/>
                                      </p:to>
                                    </p:set>
                                  </p:childTnLst>
                                </p:cTn>
                              </p:par>
                            </p:childTnLst>
                          </p:cTn>
                        </p:par>
                        <p:par>
                          <p:cTn id="76" fill="hold">
                            <p:stCondLst>
                              <p:cond delay="24000"/>
                            </p:stCondLst>
                            <p:childTnLst>
                              <p:par>
                                <p:cTn id="77" presetID="1" presetClass="exit" presetSubtype="0" fill="hold" grpId="0" nodeType="afterEffect">
                                  <p:stCondLst>
                                    <p:cond delay="1000"/>
                                  </p:stCondLst>
                                  <p:childTnLst>
                                    <p:set>
                                      <p:cBhvr>
                                        <p:cTn id="78" dur="1" fill="hold">
                                          <p:stCondLst>
                                            <p:cond delay="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QUESTION #16</a:t>
            </a:r>
          </a:p>
        </p:txBody>
      </p:sp>
      <p:sp>
        <p:nvSpPr>
          <p:cNvPr id="3" name="Content Placeholder 2"/>
          <p:cNvSpPr>
            <a:spLocks noGrp="1"/>
          </p:cNvSpPr>
          <p:nvPr>
            <p:ph idx="1"/>
          </p:nvPr>
        </p:nvSpPr>
        <p:spPr/>
        <p:txBody>
          <a:bodyPr/>
          <a:lstStyle/>
          <a:p>
            <a:endParaRPr lang="en-US" dirty="0"/>
          </a:p>
          <a:p>
            <a:endParaRPr lang="en-US" dirty="0"/>
          </a:p>
          <a:p>
            <a:endParaRPr lang="en-US" dirty="0"/>
          </a:p>
          <a:p>
            <a:endParaRPr lang="en-US" dirty="0"/>
          </a:p>
          <a:p>
            <a:r>
              <a:rPr lang="en-US" dirty="0"/>
              <a:t>Answer:	Lay hands on King </a:t>
            </a:r>
            <a:r>
              <a:rPr lang="en-US" dirty="0" err="1"/>
              <a:t>Ahasuerus</a:t>
            </a:r>
            <a:endParaRPr lang="en-US" dirty="0"/>
          </a:p>
          <a:p>
            <a:r>
              <a:rPr lang="es-US" dirty="0"/>
              <a:t>Respuesta: Matar al rey </a:t>
            </a:r>
            <a:r>
              <a:rPr lang="es-US" dirty="0" err="1"/>
              <a:t>Asuero</a:t>
            </a:r>
            <a:endParaRPr lang="es-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QUESTION #17</a:t>
            </a:r>
          </a:p>
        </p:txBody>
      </p:sp>
      <p:sp>
        <p:nvSpPr>
          <p:cNvPr id="3" name="Content Placeholder 2"/>
          <p:cNvSpPr>
            <a:spLocks noGrp="1"/>
          </p:cNvSpPr>
          <p:nvPr>
            <p:ph idx="1"/>
          </p:nvPr>
        </p:nvSpPr>
        <p:spPr/>
        <p:txBody>
          <a:bodyPr/>
          <a:lstStyle/>
          <a:p>
            <a:r>
              <a:rPr lang="en-US" dirty="0"/>
              <a:t>(1pt) According to Daniel 4:18, Whom did Nebuchadnezzar say was not able to make known to him the dream or its interpretation? Be specific.</a:t>
            </a:r>
          </a:p>
          <a:p>
            <a:endParaRPr lang="en-US" dirty="0"/>
          </a:p>
          <a:p>
            <a:r>
              <a:rPr lang="es-US" dirty="0"/>
              <a:t>(1 pt) De acuerdo a Daniel 4:18, ¿Quién dijo Nabucodonosor que no podía interpretar su sueño? Ser específico.</a:t>
            </a:r>
          </a:p>
        </p:txBody>
      </p:sp>
      <p:sp>
        <p:nvSpPr>
          <p:cNvPr id="5" name="TextBox 4"/>
          <p:cNvSpPr txBox="1"/>
          <p:nvPr/>
        </p:nvSpPr>
        <p:spPr>
          <a:xfrm>
            <a:off x="7955280" y="91440"/>
            <a:ext cx="1078992" cy="1015663"/>
          </a:xfrm>
          <a:prstGeom prst="rect">
            <a:avLst/>
          </a:prstGeom>
          <a:solidFill>
            <a:srgbClr val="4F5581"/>
          </a:solidFill>
        </p:spPr>
        <p:txBody>
          <a:bodyPr wrap="none" rtlCol="0">
            <a:spAutoFit/>
          </a:bodyPr>
          <a:lstStyle/>
          <a:p>
            <a:pPr algn="ctr"/>
            <a:r>
              <a:rPr lang="en-US" sz="6000" b="1" dirty="0">
                <a:solidFill>
                  <a:srgbClr val="FFFF00"/>
                </a:solidFill>
                <a:latin typeface="Arial" panose="020B0604020202020204" pitchFamily="34" charset="0"/>
                <a:cs typeface="Arial" panose="020B0604020202020204" pitchFamily="34" charset="0"/>
              </a:rPr>
              <a:t>00</a:t>
            </a:r>
          </a:p>
        </p:txBody>
      </p:sp>
      <p:sp>
        <p:nvSpPr>
          <p:cNvPr id="6" name="TextBox 5"/>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01</a:t>
            </a:r>
          </a:p>
        </p:txBody>
      </p:sp>
      <p:sp>
        <p:nvSpPr>
          <p:cNvPr id="7" name="TextBox 6"/>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02</a:t>
            </a:r>
          </a:p>
        </p:txBody>
      </p:sp>
      <p:sp>
        <p:nvSpPr>
          <p:cNvPr id="8" name="TextBox 7"/>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03</a:t>
            </a:r>
          </a:p>
        </p:txBody>
      </p:sp>
      <p:sp>
        <p:nvSpPr>
          <p:cNvPr id="9" name="TextBox 8"/>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04</a:t>
            </a:r>
          </a:p>
        </p:txBody>
      </p:sp>
      <p:sp>
        <p:nvSpPr>
          <p:cNvPr id="10" name="TextBox 9"/>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05</a:t>
            </a:r>
          </a:p>
        </p:txBody>
      </p:sp>
      <p:sp>
        <p:nvSpPr>
          <p:cNvPr id="11" name="TextBox 10"/>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06</a:t>
            </a:r>
          </a:p>
        </p:txBody>
      </p:sp>
      <p:sp>
        <p:nvSpPr>
          <p:cNvPr id="12" name="TextBox 11"/>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07</a:t>
            </a:r>
          </a:p>
        </p:txBody>
      </p:sp>
      <p:sp>
        <p:nvSpPr>
          <p:cNvPr id="13" name="TextBox 12"/>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08</a:t>
            </a:r>
          </a:p>
        </p:txBody>
      </p:sp>
      <p:sp>
        <p:nvSpPr>
          <p:cNvPr id="14" name="TextBox 13"/>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09</a:t>
            </a:r>
          </a:p>
        </p:txBody>
      </p:sp>
      <p:sp>
        <p:nvSpPr>
          <p:cNvPr id="15" name="TextBox 14"/>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10</a:t>
            </a:r>
          </a:p>
        </p:txBody>
      </p:sp>
      <p:sp>
        <p:nvSpPr>
          <p:cNvPr id="16" name="TextBox 15"/>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11</a:t>
            </a:r>
          </a:p>
        </p:txBody>
      </p:sp>
      <p:sp>
        <p:nvSpPr>
          <p:cNvPr id="17" name="TextBox 16"/>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12</a:t>
            </a:r>
          </a:p>
        </p:txBody>
      </p:sp>
      <p:sp>
        <p:nvSpPr>
          <p:cNvPr id="18" name="TextBox 17"/>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13</a:t>
            </a:r>
          </a:p>
        </p:txBody>
      </p:sp>
      <p:sp>
        <p:nvSpPr>
          <p:cNvPr id="19" name="TextBox 18"/>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14</a:t>
            </a:r>
          </a:p>
        </p:txBody>
      </p:sp>
      <p:sp>
        <p:nvSpPr>
          <p:cNvPr id="20" name="TextBox 19"/>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15</a:t>
            </a:r>
          </a:p>
        </p:txBody>
      </p:sp>
      <p:sp>
        <p:nvSpPr>
          <p:cNvPr id="21" name="TextBox 20"/>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16</a:t>
            </a:r>
          </a:p>
        </p:txBody>
      </p:sp>
      <p:sp>
        <p:nvSpPr>
          <p:cNvPr id="22" name="TextBox 21"/>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17</a:t>
            </a:r>
          </a:p>
        </p:txBody>
      </p:sp>
      <p:sp>
        <p:nvSpPr>
          <p:cNvPr id="23" name="TextBox 22"/>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18</a:t>
            </a:r>
          </a:p>
        </p:txBody>
      </p:sp>
      <p:sp>
        <p:nvSpPr>
          <p:cNvPr id="24" name="TextBox 23"/>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19</a:t>
            </a:r>
          </a:p>
        </p:txBody>
      </p:sp>
      <p:sp>
        <p:nvSpPr>
          <p:cNvPr id="25" name="TextBox 24"/>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20</a:t>
            </a:r>
          </a:p>
        </p:txBody>
      </p:sp>
      <p:sp>
        <p:nvSpPr>
          <p:cNvPr id="26" name="TextBox 25"/>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21</a:t>
            </a:r>
          </a:p>
        </p:txBody>
      </p:sp>
      <p:sp>
        <p:nvSpPr>
          <p:cNvPr id="27" name="TextBox 26"/>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22</a:t>
            </a:r>
          </a:p>
        </p:txBody>
      </p:sp>
      <p:sp>
        <p:nvSpPr>
          <p:cNvPr id="28" name="TextBox 27"/>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23</a:t>
            </a:r>
          </a:p>
        </p:txBody>
      </p:sp>
      <p:sp>
        <p:nvSpPr>
          <p:cNvPr id="29" name="TextBox 28"/>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24</a:t>
            </a:r>
          </a:p>
        </p:txBody>
      </p:sp>
      <p:sp>
        <p:nvSpPr>
          <p:cNvPr id="30" name="TextBox 29"/>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1000"/>
                                  </p:stCondLst>
                                  <p:childTnLst>
                                    <p:set>
                                      <p:cBhvr>
                                        <p:cTn id="6" dur="1" fill="hold">
                                          <p:stCondLst>
                                            <p:cond delay="0"/>
                                          </p:stCondLst>
                                        </p:cTn>
                                        <p:tgtEl>
                                          <p:spTgt spid="30"/>
                                        </p:tgtEl>
                                        <p:attrNameLst>
                                          <p:attrName>style.visibility</p:attrName>
                                        </p:attrNameLst>
                                      </p:cBhvr>
                                      <p:to>
                                        <p:strVal val="hidden"/>
                                      </p:to>
                                    </p:set>
                                  </p:childTnLst>
                                </p:cTn>
                              </p:par>
                            </p:childTnLst>
                          </p:cTn>
                        </p:par>
                        <p:par>
                          <p:cTn id="7" fill="hold">
                            <p:stCondLst>
                              <p:cond delay="1000"/>
                            </p:stCondLst>
                            <p:childTnLst>
                              <p:par>
                                <p:cTn id="8" presetID="1" presetClass="exit" presetSubtype="0" fill="hold" grpId="0" nodeType="afterEffect">
                                  <p:stCondLst>
                                    <p:cond delay="1000"/>
                                  </p:stCondLst>
                                  <p:childTnLst>
                                    <p:set>
                                      <p:cBhvr>
                                        <p:cTn id="9" dur="1" fill="hold">
                                          <p:stCondLst>
                                            <p:cond delay="0"/>
                                          </p:stCondLst>
                                        </p:cTn>
                                        <p:tgtEl>
                                          <p:spTgt spid="29"/>
                                        </p:tgtEl>
                                        <p:attrNameLst>
                                          <p:attrName>style.visibility</p:attrName>
                                        </p:attrNameLst>
                                      </p:cBhvr>
                                      <p:to>
                                        <p:strVal val="hidden"/>
                                      </p:to>
                                    </p:set>
                                  </p:childTnLst>
                                </p:cTn>
                              </p:par>
                            </p:childTnLst>
                          </p:cTn>
                        </p:par>
                        <p:par>
                          <p:cTn id="10" fill="hold">
                            <p:stCondLst>
                              <p:cond delay="2000"/>
                            </p:stCondLst>
                            <p:childTnLst>
                              <p:par>
                                <p:cTn id="11" presetID="1" presetClass="exit" presetSubtype="0" fill="hold" grpId="0" nodeType="afterEffect">
                                  <p:stCondLst>
                                    <p:cond delay="1000"/>
                                  </p:stCondLst>
                                  <p:childTnLst>
                                    <p:set>
                                      <p:cBhvr>
                                        <p:cTn id="12" dur="1" fill="hold">
                                          <p:stCondLst>
                                            <p:cond delay="0"/>
                                          </p:stCondLst>
                                        </p:cTn>
                                        <p:tgtEl>
                                          <p:spTgt spid="28"/>
                                        </p:tgtEl>
                                        <p:attrNameLst>
                                          <p:attrName>style.visibility</p:attrName>
                                        </p:attrNameLst>
                                      </p:cBhvr>
                                      <p:to>
                                        <p:strVal val="hidden"/>
                                      </p:to>
                                    </p:set>
                                  </p:childTnLst>
                                </p:cTn>
                              </p:par>
                            </p:childTnLst>
                          </p:cTn>
                        </p:par>
                        <p:par>
                          <p:cTn id="13" fill="hold">
                            <p:stCondLst>
                              <p:cond delay="3000"/>
                            </p:stCondLst>
                            <p:childTnLst>
                              <p:par>
                                <p:cTn id="14" presetID="1" presetClass="exit" presetSubtype="0" fill="hold" grpId="0" nodeType="afterEffect">
                                  <p:stCondLst>
                                    <p:cond delay="1000"/>
                                  </p:stCondLst>
                                  <p:childTnLst>
                                    <p:set>
                                      <p:cBhvr>
                                        <p:cTn id="15" dur="1" fill="hold">
                                          <p:stCondLst>
                                            <p:cond delay="0"/>
                                          </p:stCondLst>
                                        </p:cTn>
                                        <p:tgtEl>
                                          <p:spTgt spid="27"/>
                                        </p:tgtEl>
                                        <p:attrNameLst>
                                          <p:attrName>style.visibility</p:attrName>
                                        </p:attrNameLst>
                                      </p:cBhvr>
                                      <p:to>
                                        <p:strVal val="hidden"/>
                                      </p:to>
                                    </p:set>
                                  </p:childTnLst>
                                </p:cTn>
                              </p:par>
                            </p:childTnLst>
                          </p:cTn>
                        </p:par>
                        <p:par>
                          <p:cTn id="16" fill="hold">
                            <p:stCondLst>
                              <p:cond delay="4000"/>
                            </p:stCondLst>
                            <p:childTnLst>
                              <p:par>
                                <p:cTn id="17" presetID="1" presetClass="exit" presetSubtype="0" fill="hold" grpId="0" nodeType="afterEffect">
                                  <p:stCondLst>
                                    <p:cond delay="1000"/>
                                  </p:stCondLst>
                                  <p:childTnLst>
                                    <p:set>
                                      <p:cBhvr>
                                        <p:cTn id="18" dur="1" fill="hold">
                                          <p:stCondLst>
                                            <p:cond delay="0"/>
                                          </p:stCondLst>
                                        </p:cTn>
                                        <p:tgtEl>
                                          <p:spTgt spid="26"/>
                                        </p:tgtEl>
                                        <p:attrNameLst>
                                          <p:attrName>style.visibility</p:attrName>
                                        </p:attrNameLst>
                                      </p:cBhvr>
                                      <p:to>
                                        <p:strVal val="hidden"/>
                                      </p:to>
                                    </p:set>
                                  </p:childTnLst>
                                </p:cTn>
                              </p:par>
                            </p:childTnLst>
                          </p:cTn>
                        </p:par>
                        <p:par>
                          <p:cTn id="19" fill="hold">
                            <p:stCondLst>
                              <p:cond delay="5000"/>
                            </p:stCondLst>
                            <p:childTnLst>
                              <p:par>
                                <p:cTn id="20" presetID="1" presetClass="exit" presetSubtype="0" fill="hold" grpId="0" nodeType="afterEffect">
                                  <p:stCondLst>
                                    <p:cond delay="1000"/>
                                  </p:stCondLst>
                                  <p:childTnLst>
                                    <p:set>
                                      <p:cBhvr>
                                        <p:cTn id="21" dur="1" fill="hold">
                                          <p:stCondLst>
                                            <p:cond delay="0"/>
                                          </p:stCondLst>
                                        </p:cTn>
                                        <p:tgtEl>
                                          <p:spTgt spid="25"/>
                                        </p:tgtEl>
                                        <p:attrNameLst>
                                          <p:attrName>style.visibility</p:attrName>
                                        </p:attrNameLst>
                                      </p:cBhvr>
                                      <p:to>
                                        <p:strVal val="hidden"/>
                                      </p:to>
                                    </p:set>
                                  </p:childTnLst>
                                </p:cTn>
                              </p:par>
                            </p:childTnLst>
                          </p:cTn>
                        </p:par>
                        <p:par>
                          <p:cTn id="22" fill="hold">
                            <p:stCondLst>
                              <p:cond delay="6000"/>
                            </p:stCondLst>
                            <p:childTnLst>
                              <p:par>
                                <p:cTn id="23" presetID="1" presetClass="exit" presetSubtype="0" fill="hold" grpId="0" nodeType="afterEffect">
                                  <p:stCondLst>
                                    <p:cond delay="1000"/>
                                  </p:stCondLst>
                                  <p:childTnLst>
                                    <p:set>
                                      <p:cBhvr>
                                        <p:cTn id="24" dur="1" fill="hold">
                                          <p:stCondLst>
                                            <p:cond delay="0"/>
                                          </p:stCondLst>
                                        </p:cTn>
                                        <p:tgtEl>
                                          <p:spTgt spid="24"/>
                                        </p:tgtEl>
                                        <p:attrNameLst>
                                          <p:attrName>style.visibility</p:attrName>
                                        </p:attrNameLst>
                                      </p:cBhvr>
                                      <p:to>
                                        <p:strVal val="hidden"/>
                                      </p:to>
                                    </p:set>
                                  </p:childTnLst>
                                </p:cTn>
                              </p:par>
                            </p:childTnLst>
                          </p:cTn>
                        </p:par>
                        <p:par>
                          <p:cTn id="25" fill="hold">
                            <p:stCondLst>
                              <p:cond delay="7000"/>
                            </p:stCondLst>
                            <p:childTnLst>
                              <p:par>
                                <p:cTn id="26" presetID="1" presetClass="exit" presetSubtype="0" fill="hold" grpId="0" nodeType="afterEffect">
                                  <p:stCondLst>
                                    <p:cond delay="1000"/>
                                  </p:stCondLst>
                                  <p:childTnLst>
                                    <p:set>
                                      <p:cBhvr>
                                        <p:cTn id="27" dur="1" fill="hold">
                                          <p:stCondLst>
                                            <p:cond delay="0"/>
                                          </p:stCondLst>
                                        </p:cTn>
                                        <p:tgtEl>
                                          <p:spTgt spid="23"/>
                                        </p:tgtEl>
                                        <p:attrNameLst>
                                          <p:attrName>style.visibility</p:attrName>
                                        </p:attrNameLst>
                                      </p:cBhvr>
                                      <p:to>
                                        <p:strVal val="hidden"/>
                                      </p:to>
                                    </p:set>
                                  </p:childTnLst>
                                </p:cTn>
                              </p:par>
                            </p:childTnLst>
                          </p:cTn>
                        </p:par>
                        <p:par>
                          <p:cTn id="28" fill="hold">
                            <p:stCondLst>
                              <p:cond delay="8000"/>
                            </p:stCondLst>
                            <p:childTnLst>
                              <p:par>
                                <p:cTn id="29" presetID="1" presetClass="exit" presetSubtype="0" fill="hold" grpId="0" nodeType="afterEffect">
                                  <p:stCondLst>
                                    <p:cond delay="1000"/>
                                  </p:stCondLst>
                                  <p:childTnLst>
                                    <p:set>
                                      <p:cBhvr>
                                        <p:cTn id="30" dur="1" fill="hold">
                                          <p:stCondLst>
                                            <p:cond delay="0"/>
                                          </p:stCondLst>
                                        </p:cTn>
                                        <p:tgtEl>
                                          <p:spTgt spid="22"/>
                                        </p:tgtEl>
                                        <p:attrNameLst>
                                          <p:attrName>style.visibility</p:attrName>
                                        </p:attrNameLst>
                                      </p:cBhvr>
                                      <p:to>
                                        <p:strVal val="hidden"/>
                                      </p:to>
                                    </p:set>
                                  </p:childTnLst>
                                </p:cTn>
                              </p:par>
                            </p:childTnLst>
                          </p:cTn>
                        </p:par>
                        <p:par>
                          <p:cTn id="31" fill="hold">
                            <p:stCondLst>
                              <p:cond delay="9000"/>
                            </p:stCondLst>
                            <p:childTnLst>
                              <p:par>
                                <p:cTn id="32" presetID="1" presetClass="exit" presetSubtype="0" fill="hold" grpId="0" nodeType="afterEffect">
                                  <p:stCondLst>
                                    <p:cond delay="1000"/>
                                  </p:stCondLst>
                                  <p:childTnLst>
                                    <p:set>
                                      <p:cBhvr>
                                        <p:cTn id="33" dur="1" fill="hold">
                                          <p:stCondLst>
                                            <p:cond delay="0"/>
                                          </p:stCondLst>
                                        </p:cTn>
                                        <p:tgtEl>
                                          <p:spTgt spid="21"/>
                                        </p:tgtEl>
                                        <p:attrNameLst>
                                          <p:attrName>style.visibility</p:attrName>
                                        </p:attrNameLst>
                                      </p:cBhvr>
                                      <p:to>
                                        <p:strVal val="hidden"/>
                                      </p:to>
                                    </p:set>
                                  </p:childTnLst>
                                </p:cTn>
                              </p:par>
                            </p:childTnLst>
                          </p:cTn>
                        </p:par>
                        <p:par>
                          <p:cTn id="34" fill="hold">
                            <p:stCondLst>
                              <p:cond delay="10000"/>
                            </p:stCondLst>
                            <p:childTnLst>
                              <p:par>
                                <p:cTn id="35" presetID="1" presetClass="exit" presetSubtype="0" fill="hold" grpId="0" nodeType="afterEffect">
                                  <p:stCondLst>
                                    <p:cond delay="1000"/>
                                  </p:stCondLst>
                                  <p:childTnLst>
                                    <p:set>
                                      <p:cBhvr>
                                        <p:cTn id="36" dur="1" fill="hold">
                                          <p:stCondLst>
                                            <p:cond delay="0"/>
                                          </p:stCondLst>
                                        </p:cTn>
                                        <p:tgtEl>
                                          <p:spTgt spid="20"/>
                                        </p:tgtEl>
                                        <p:attrNameLst>
                                          <p:attrName>style.visibility</p:attrName>
                                        </p:attrNameLst>
                                      </p:cBhvr>
                                      <p:to>
                                        <p:strVal val="hidden"/>
                                      </p:to>
                                    </p:set>
                                  </p:childTnLst>
                                </p:cTn>
                              </p:par>
                            </p:childTnLst>
                          </p:cTn>
                        </p:par>
                        <p:par>
                          <p:cTn id="37" fill="hold">
                            <p:stCondLst>
                              <p:cond delay="11000"/>
                            </p:stCondLst>
                            <p:childTnLst>
                              <p:par>
                                <p:cTn id="38" presetID="1" presetClass="exit" presetSubtype="0" fill="hold" grpId="0" nodeType="afterEffect">
                                  <p:stCondLst>
                                    <p:cond delay="1000"/>
                                  </p:stCondLst>
                                  <p:childTnLst>
                                    <p:set>
                                      <p:cBhvr>
                                        <p:cTn id="39" dur="1" fill="hold">
                                          <p:stCondLst>
                                            <p:cond delay="0"/>
                                          </p:stCondLst>
                                        </p:cTn>
                                        <p:tgtEl>
                                          <p:spTgt spid="19"/>
                                        </p:tgtEl>
                                        <p:attrNameLst>
                                          <p:attrName>style.visibility</p:attrName>
                                        </p:attrNameLst>
                                      </p:cBhvr>
                                      <p:to>
                                        <p:strVal val="hidden"/>
                                      </p:to>
                                    </p:set>
                                  </p:childTnLst>
                                </p:cTn>
                              </p:par>
                            </p:childTnLst>
                          </p:cTn>
                        </p:par>
                        <p:par>
                          <p:cTn id="40" fill="hold">
                            <p:stCondLst>
                              <p:cond delay="12000"/>
                            </p:stCondLst>
                            <p:childTnLst>
                              <p:par>
                                <p:cTn id="41" presetID="1" presetClass="exit" presetSubtype="0" fill="hold" grpId="0" nodeType="afterEffect">
                                  <p:stCondLst>
                                    <p:cond delay="1000"/>
                                  </p:stCondLst>
                                  <p:childTnLst>
                                    <p:set>
                                      <p:cBhvr>
                                        <p:cTn id="42" dur="1" fill="hold">
                                          <p:stCondLst>
                                            <p:cond delay="0"/>
                                          </p:stCondLst>
                                        </p:cTn>
                                        <p:tgtEl>
                                          <p:spTgt spid="18"/>
                                        </p:tgtEl>
                                        <p:attrNameLst>
                                          <p:attrName>style.visibility</p:attrName>
                                        </p:attrNameLst>
                                      </p:cBhvr>
                                      <p:to>
                                        <p:strVal val="hidden"/>
                                      </p:to>
                                    </p:set>
                                  </p:childTnLst>
                                </p:cTn>
                              </p:par>
                            </p:childTnLst>
                          </p:cTn>
                        </p:par>
                        <p:par>
                          <p:cTn id="43" fill="hold">
                            <p:stCondLst>
                              <p:cond delay="13000"/>
                            </p:stCondLst>
                            <p:childTnLst>
                              <p:par>
                                <p:cTn id="44" presetID="1" presetClass="exit" presetSubtype="0" fill="hold" grpId="0" nodeType="afterEffect">
                                  <p:stCondLst>
                                    <p:cond delay="1000"/>
                                  </p:stCondLst>
                                  <p:childTnLst>
                                    <p:set>
                                      <p:cBhvr>
                                        <p:cTn id="45" dur="1" fill="hold">
                                          <p:stCondLst>
                                            <p:cond delay="0"/>
                                          </p:stCondLst>
                                        </p:cTn>
                                        <p:tgtEl>
                                          <p:spTgt spid="17"/>
                                        </p:tgtEl>
                                        <p:attrNameLst>
                                          <p:attrName>style.visibility</p:attrName>
                                        </p:attrNameLst>
                                      </p:cBhvr>
                                      <p:to>
                                        <p:strVal val="hidden"/>
                                      </p:to>
                                    </p:set>
                                  </p:childTnLst>
                                </p:cTn>
                              </p:par>
                            </p:childTnLst>
                          </p:cTn>
                        </p:par>
                        <p:par>
                          <p:cTn id="46" fill="hold">
                            <p:stCondLst>
                              <p:cond delay="14000"/>
                            </p:stCondLst>
                            <p:childTnLst>
                              <p:par>
                                <p:cTn id="47" presetID="1" presetClass="exit" presetSubtype="0" fill="hold" grpId="0" nodeType="afterEffect">
                                  <p:stCondLst>
                                    <p:cond delay="1000"/>
                                  </p:stCondLst>
                                  <p:childTnLst>
                                    <p:set>
                                      <p:cBhvr>
                                        <p:cTn id="48" dur="1" fill="hold">
                                          <p:stCondLst>
                                            <p:cond delay="0"/>
                                          </p:stCondLst>
                                        </p:cTn>
                                        <p:tgtEl>
                                          <p:spTgt spid="16"/>
                                        </p:tgtEl>
                                        <p:attrNameLst>
                                          <p:attrName>style.visibility</p:attrName>
                                        </p:attrNameLst>
                                      </p:cBhvr>
                                      <p:to>
                                        <p:strVal val="hidden"/>
                                      </p:to>
                                    </p:set>
                                  </p:childTnLst>
                                </p:cTn>
                              </p:par>
                            </p:childTnLst>
                          </p:cTn>
                        </p:par>
                        <p:par>
                          <p:cTn id="49" fill="hold">
                            <p:stCondLst>
                              <p:cond delay="15000"/>
                            </p:stCondLst>
                            <p:childTnLst>
                              <p:par>
                                <p:cTn id="50" presetID="1" presetClass="exit" presetSubtype="0" fill="hold" grpId="0" nodeType="afterEffect">
                                  <p:stCondLst>
                                    <p:cond delay="1000"/>
                                  </p:stCondLst>
                                  <p:childTnLst>
                                    <p:set>
                                      <p:cBhvr>
                                        <p:cTn id="51" dur="1" fill="hold">
                                          <p:stCondLst>
                                            <p:cond delay="0"/>
                                          </p:stCondLst>
                                        </p:cTn>
                                        <p:tgtEl>
                                          <p:spTgt spid="15"/>
                                        </p:tgtEl>
                                        <p:attrNameLst>
                                          <p:attrName>style.visibility</p:attrName>
                                        </p:attrNameLst>
                                      </p:cBhvr>
                                      <p:to>
                                        <p:strVal val="hidden"/>
                                      </p:to>
                                    </p:set>
                                  </p:childTnLst>
                                </p:cTn>
                              </p:par>
                            </p:childTnLst>
                          </p:cTn>
                        </p:par>
                        <p:par>
                          <p:cTn id="52" fill="hold">
                            <p:stCondLst>
                              <p:cond delay="16000"/>
                            </p:stCondLst>
                            <p:childTnLst>
                              <p:par>
                                <p:cTn id="53" presetID="1" presetClass="exit" presetSubtype="0" fill="hold" grpId="0" nodeType="afterEffect">
                                  <p:stCondLst>
                                    <p:cond delay="1000"/>
                                  </p:stCondLst>
                                  <p:childTnLst>
                                    <p:set>
                                      <p:cBhvr>
                                        <p:cTn id="54" dur="1" fill="hold">
                                          <p:stCondLst>
                                            <p:cond delay="0"/>
                                          </p:stCondLst>
                                        </p:cTn>
                                        <p:tgtEl>
                                          <p:spTgt spid="14"/>
                                        </p:tgtEl>
                                        <p:attrNameLst>
                                          <p:attrName>style.visibility</p:attrName>
                                        </p:attrNameLst>
                                      </p:cBhvr>
                                      <p:to>
                                        <p:strVal val="hidden"/>
                                      </p:to>
                                    </p:set>
                                  </p:childTnLst>
                                </p:cTn>
                              </p:par>
                            </p:childTnLst>
                          </p:cTn>
                        </p:par>
                        <p:par>
                          <p:cTn id="55" fill="hold">
                            <p:stCondLst>
                              <p:cond delay="17000"/>
                            </p:stCondLst>
                            <p:childTnLst>
                              <p:par>
                                <p:cTn id="56" presetID="1" presetClass="exit" presetSubtype="0" fill="hold" grpId="0" nodeType="afterEffect">
                                  <p:stCondLst>
                                    <p:cond delay="1000"/>
                                  </p:stCondLst>
                                  <p:childTnLst>
                                    <p:set>
                                      <p:cBhvr>
                                        <p:cTn id="57" dur="1" fill="hold">
                                          <p:stCondLst>
                                            <p:cond delay="0"/>
                                          </p:stCondLst>
                                        </p:cTn>
                                        <p:tgtEl>
                                          <p:spTgt spid="13"/>
                                        </p:tgtEl>
                                        <p:attrNameLst>
                                          <p:attrName>style.visibility</p:attrName>
                                        </p:attrNameLst>
                                      </p:cBhvr>
                                      <p:to>
                                        <p:strVal val="hidden"/>
                                      </p:to>
                                    </p:set>
                                  </p:childTnLst>
                                </p:cTn>
                              </p:par>
                            </p:childTnLst>
                          </p:cTn>
                        </p:par>
                        <p:par>
                          <p:cTn id="58" fill="hold">
                            <p:stCondLst>
                              <p:cond delay="18000"/>
                            </p:stCondLst>
                            <p:childTnLst>
                              <p:par>
                                <p:cTn id="59" presetID="1" presetClass="exit" presetSubtype="0" fill="hold" grpId="0" nodeType="afterEffect">
                                  <p:stCondLst>
                                    <p:cond delay="1000"/>
                                  </p:stCondLst>
                                  <p:childTnLst>
                                    <p:set>
                                      <p:cBhvr>
                                        <p:cTn id="60" dur="1" fill="hold">
                                          <p:stCondLst>
                                            <p:cond delay="0"/>
                                          </p:stCondLst>
                                        </p:cTn>
                                        <p:tgtEl>
                                          <p:spTgt spid="12"/>
                                        </p:tgtEl>
                                        <p:attrNameLst>
                                          <p:attrName>style.visibility</p:attrName>
                                        </p:attrNameLst>
                                      </p:cBhvr>
                                      <p:to>
                                        <p:strVal val="hidden"/>
                                      </p:to>
                                    </p:set>
                                  </p:childTnLst>
                                </p:cTn>
                              </p:par>
                            </p:childTnLst>
                          </p:cTn>
                        </p:par>
                        <p:par>
                          <p:cTn id="61" fill="hold">
                            <p:stCondLst>
                              <p:cond delay="19000"/>
                            </p:stCondLst>
                            <p:childTnLst>
                              <p:par>
                                <p:cTn id="62" presetID="1" presetClass="exit" presetSubtype="0" fill="hold" grpId="0" nodeType="afterEffect">
                                  <p:stCondLst>
                                    <p:cond delay="1000"/>
                                  </p:stCondLst>
                                  <p:childTnLst>
                                    <p:set>
                                      <p:cBhvr>
                                        <p:cTn id="63" dur="1" fill="hold">
                                          <p:stCondLst>
                                            <p:cond delay="0"/>
                                          </p:stCondLst>
                                        </p:cTn>
                                        <p:tgtEl>
                                          <p:spTgt spid="11"/>
                                        </p:tgtEl>
                                        <p:attrNameLst>
                                          <p:attrName>style.visibility</p:attrName>
                                        </p:attrNameLst>
                                      </p:cBhvr>
                                      <p:to>
                                        <p:strVal val="hidden"/>
                                      </p:to>
                                    </p:set>
                                  </p:childTnLst>
                                </p:cTn>
                              </p:par>
                            </p:childTnLst>
                          </p:cTn>
                        </p:par>
                        <p:par>
                          <p:cTn id="64" fill="hold">
                            <p:stCondLst>
                              <p:cond delay="20000"/>
                            </p:stCondLst>
                            <p:childTnLst>
                              <p:par>
                                <p:cTn id="65" presetID="1" presetClass="exit" presetSubtype="0" fill="hold" grpId="0" nodeType="afterEffect">
                                  <p:stCondLst>
                                    <p:cond delay="1000"/>
                                  </p:stCondLst>
                                  <p:childTnLst>
                                    <p:set>
                                      <p:cBhvr>
                                        <p:cTn id="66" dur="1" fill="hold">
                                          <p:stCondLst>
                                            <p:cond delay="0"/>
                                          </p:stCondLst>
                                        </p:cTn>
                                        <p:tgtEl>
                                          <p:spTgt spid="10"/>
                                        </p:tgtEl>
                                        <p:attrNameLst>
                                          <p:attrName>style.visibility</p:attrName>
                                        </p:attrNameLst>
                                      </p:cBhvr>
                                      <p:to>
                                        <p:strVal val="hidden"/>
                                      </p:to>
                                    </p:set>
                                  </p:childTnLst>
                                </p:cTn>
                              </p:par>
                            </p:childTnLst>
                          </p:cTn>
                        </p:par>
                        <p:par>
                          <p:cTn id="67" fill="hold">
                            <p:stCondLst>
                              <p:cond delay="21000"/>
                            </p:stCondLst>
                            <p:childTnLst>
                              <p:par>
                                <p:cTn id="68" presetID="1" presetClass="exit" presetSubtype="0" fill="hold" grpId="0" nodeType="afterEffect">
                                  <p:stCondLst>
                                    <p:cond delay="1000"/>
                                  </p:stCondLst>
                                  <p:childTnLst>
                                    <p:set>
                                      <p:cBhvr>
                                        <p:cTn id="69" dur="1" fill="hold">
                                          <p:stCondLst>
                                            <p:cond delay="0"/>
                                          </p:stCondLst>
                                        </p:cTn>
                                        <p:tgtEl>
                                          <p:spTgt spid="9"/>
                                        </p:tgtEl>
                                        <p:attrNameLst>
                                          <p:attrName>style.visibility</p:attrName>
                                        </p:attrNameLst>
                                      </p:cBhvr>
                                      <p:to>
                                        <p:strVal val="hidden"/>
                                      </p:to>
                                    </p:set>
                                  </p:childTnLst>
                                </p:cTn>
                              </p:par>
                            </p:childTnLst>
                          </p:cTn>
                        </p:par>
                        <p:par>
                          <p:cTn id="70" fill="hold">
                            <p:stCondLst>
                              <p:cond delay="22000"/>
                            </p:stCondLst>
                            <p:childTnLst>
                              <p:par>
                                <p:cTn id="71" presetID="1" presetClass="exit" presetSubtype="0" fill="hold" grpId="0" nodeType="afterEffect">
                                  <p:stCondLst>
                                    <p:cond delay="1000"/>
                                  </p:stCondLst>
                                  <p:childTnLst>
                                    <p:set>
                                      <p:cBhvr>
                                        <p:cTn id="72" dur="1" fill="hold">
                                          <p:stCondLst>
                                            <p:cond delay="0"/>
                                          </p:stCondLst>
                                        </p:cTn>
                                        <p:tgtEl>
                                          <p:spTgt spid="8"/>
                                        </p:tgtEl>
                                        <p:attrNameLst>
                                          <p:attrName>style.visibility</p:attrName>
                                        </p:attrNameLst>
                                      </p:cBhvr>
                                      <p:to>
                                        <p:strVal val="hidden"/>
                                      </p:to>
                                    </p:set>
                                  </p:childTnLst>
                                </p:cTn>
                              </p:par>
                            </p:childTnLst>
                          </p:cTn>
                        </p:par>
                        <p:par>
                          <p:cTn id="73" fill="hold">
                            <p:stCondLst>
                              <p:cond delay="23000"/>
                            </p:stCondLst>
                            <p:childTnLst>
                              <p:par>
                                <p:cTn id="74" presetID="1" presetClass="exit" presetSubtype="0" fill="hold" grpId="0" nodeType="afterEffect">
                                  <p:stCondLst>
                                    <p:cond delay="1000"/>
                                  </p:stCondLst>
                                  <p:childTnLst>
                                    <p:set>
                                      <p:cBhvr>
                                        <p:cTn id="75" dur="1" fill="hold">
                                          <p:stCondLst>
                                            <p:cond delay="0"/>
                                          </p:stCondLst>
                                        </p:cTn>
                                        <p:tgtEl>
                                          <p:spTgt spid="7"/>
                                        </p:tgtEl>
                                        <p:attrNameLst>
                                          <p:attrName>style.visibility</p:attrName>
                                        </p:attrNameLst>
                                      </p:cBhvr>
                                      <p:to>
                                        <p:strVal val="hidden"/>
                                      </p:to>
                                    </p:set>
                                  </p:childTnLst>
                                </p:cTn>
                              </p:par>
                            </p:childTnLst>
                          </p:cTn>
                        </p:par>
                        <p:par>
                          <p:cTn id="76" fill="hold">
                            <p:stCondLst>
                              <p:cond delay="24000"/>
                            </p:stCondLst>
                            <p:childTnLst>
                              <p:par>
                                <p:cTn id="77" presetID="1" presetClass="exit" presetSubtype="0" fill="hold" grpId="0" nodeType="afterEffect">
                                  <p:stCondLst>
                                    <p:cond delay="1000"/>
                                  </p:stCondLst>
                                  <p:childTnLst>
                                    <p:set>
                                      <p:cBhvr>
                                        <p:cTn id="78" dur="1" fill="hold">
                                          <p:stCondLst>
                                            <p:cond delay="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QUESTION #17</a:t>
            </a:r>
          </a:p>
        </p:txBody>
      </p:sp>
      <p:sp>
        <p:nvSpPr>
          <p:cNvPr id="3" name="Content Placeholder 2"/>
          <p:cNvSpPr>
            <a:spLocks noGrp="1"/>
          </p:cNvSpPr>
          <p:nvPr>
            <p:ph idx="1"/>
          </p:nvPr>
        </p:nvSpPr>
        <p:spPr/>
        <p:txBody>
          <a:bodyPr/>
          <a:lstStyle/>
          <a:p>
            <a:endParaRPr lang="en-US" dirty="0"/>
          </a:p>
          <a:p>
            <a:endParaRPr lang="en-US" dirty="0"/>
          </a:p>
          <a:p>
            <a:endParaRPr lang="en-US" dirty="0"/>
          </a:p>
          <a:p>
            <a:endParaRPr lang="en-US" dirty="0"/>
          </a:p>
          <a:p>
            <a:r>
              <a:rPr lang="en-US" dirty="0"/>
              <a:t>Answer:	All the wise men of my kingdom</a:t>
            </a:r>
          </a:p>
          <a:p>
            <a:r>
              <a:rPr lang="es-US" dirty="0"/>
              <a:t>Respuesta: Ninguno entre los sabios de mi reino</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QUESTION #18</a:t>
            </a:r>
          </a:p>
        </p:txBody>
      </p:sp>
      <p:sp>
        <p:nvSpPr>
          <p:cNvPr id="3" name="Content Placeholder 2"/>
          <p:cNvSpPr>
            <a:spLocks noGrp="1"/>
          </p:cNvSpPr>
          <p:nvPr>
            <p:ph idx="1"/>
          </p:nvPr>
        </p:nvSpPr>
        <p:spPr/>
        <p:txBody>
          <a:bodyPr>
            <a:normAutofit/>
          </a:bodyPr>
          <a:lstStyle/>
          <a:p>
            <a:r>
              <a:rPr lang="en-US" dirty="0"/>
              <a:t>(3pts) According to Daniel 8:25, Fill in the blanks, "Through his ___ He shall cause ___ to ___ under his rule.“</a:t>
            </a:r>
          </a:p>
          <a:p>
            <a:endParaRPr lang="en-US" dirty="0"/>
          </a:p>
          <a:p>
            <a:r>
              <a:rPr lang="es-US" dirty="0"/>
              <a:t>(3 pts.) De acuerdo a Daniel 8:25, Llenar los espacios en blanco, Con su ___ hará ___ el ___ en su mano.” </a:t>
            </a:r>
          </a:p>
        </p:txBody>
      </p:sp>
      <p:sp>
        <p:nvSpPr>
          <p:cNvPr id="5" name="TextBox 4"/>
          <p:cNvSpPr txBox="1"/>
          <p:nvPr/>
        </p:nvSpPr>
        <p:spPr>
          <a:xfrm>
            <a:off x="7955280" y="91440"/>
            <a:ext cx="1078992" cy="1015663"/>
          </a:xfrm>
          <a:prstGeom prst="rect">
            <a:avLst/>
          </a:prstGeom>
          <a:solidFill>
            <a:srgbClr val="4F5581"/>
          </a:solidFill>
        </p:spPr>
        <p:txBody>
          <a:bodyPr wrap="none" rtlCol="0">
            <a:spAutoFit/>
          </a:bodyPr>
          <a:lstStyle/>
          <a:p>
            <a:pPr algn="ctr"/>
            <a:r>
              <a:rPr lang="en-US" sz="6000" b="1" dirty="0">
                <a:solidFill>
                  <a:srgbClr val="FFFF00"/>
                </a:solidFill>
                <a:latin typeface="Arial" panose="020B0604020202020204" pitchFamily="34" charset="0"/>
                <a:cs typeface="Arial" panose="020B0604020202020204" pitchFamily="34" charset="0"/>
              </a:rPr>
              <a:t>00</a:t>
            </a:r>
          </a:p>
        </p:txBody>
      </p:sp>
      <p:sp>
        <p:nvSpPr>
          <p:cNvPr id="6" name="TextBox 5"/>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01</a:t>
            </a:r>
          </a:p>
        </p:txBody>
      </p:sp>
      <p:sp>
        <p:nvSpPr>
          <p:cNvPr id="7" name="TextBox 6"/>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02</a:t>
            </a:r>
          </a:p>
        </p:txBody>
      </p:sp>
      <p:sp>
        <p:nvSpPr>
          <p:cNvPr id="8" name="TextBox 7"/>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03</a:t>
            </a:r>
          </a:p>
        </p:txBody>
      </p:sp>
      <p:sp>
        <p:nvSpPr>
          <p:cNvPr id="9" name="TextBox 8"/>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04</a:t>
            </a:r>
          </a:p>
        </p:txBody>
      </p:sp>
      <p:sp>
        <p:nvSpPr>
          <p:cNvPr id="10" name="TextBox 9"/>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05</a:t>
            </a:r>
          </a:p>
        </p:txBody>
      </p:sp>
      <p:sp>
        <p:nvSpPr>
          <p:cNvPr id="11" name="TextBox 10"/>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06</a:t>
            </a:r>
          </a:p>
        </p:txBody>
      </p:sp>
      <p:sp>
        <p:nvSpPr>
          <p:cNvPr id="12" name="TextBox 11"/>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07</a:t>
            </a:r>
          </a:p>
        </p:txBody>
      </p:sp>
      <p:sp>
        <p:nvSpPr>
          <p:cNvPr id="13" name="TextBox 12"/>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08</a:t>
            </a:r>
          </a:p>
        </p:txBody>
      </p:sp>
      <p:sp>
        <p:nvSpPr>
          <p:cNvPr id="14" name="TextBox 13"/>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09</a:t>
            </a:r>
          </a:p>
        </p:txBody>
      </p:sp>
      <p:sp>
        <p:nvSpPr>
          <p:cNvPr id="15" name="TextBox 14"/>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10</a:t>
            </a:r>
          </a:p>
        </p:txBody>
      </p:sp>
      <p:sp>
        <p:nvSpPr>
          <p:cNvPr id="16" name="TextBox 15"/>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11</a:t>
            </a:r>
          </a:p>
        </p:txBody>
      </p:sp>
      <p:sp>
        <p:nvSpPr>
          <p:cNvPr id="17" name="TextBox 16"/>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12</a:t>
            </a:r>
          </a:p>
        </p:txBody>
      </p:sp>
      <p:sp>
        <p:nvSpPr>
          <p:cNvPr id="18" name="TextBox 17"/>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13</a:t>
            </a:r>
          </a:p>
        </p:txBody>
      </p:sp>
      <p:sp>
        <p:nvSpPr>
          <p:cNvPr id="19" name="TextBox 18"/>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14</a:t>
            </a:r>
          </a:p>
        </p:txBody>
      </p:sp>
      <p:sp>
        <p:nvSpPr>
          <p:cNvPr id="20" name="TextBox 19"/>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15</a:t>
            </a:r>
          </a:p>
        </p:txBody>
      </p:sp>
      <p:sp>
        <p:nvSpPr>
          <p:cNvPr id="21" name="TextBox 20"/>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16</a:t>
            </a:r>
          </a:p>
        </p:txBody>
      </p:sp>
      <p:sp>
        <p:nvSpPr>
          <p:cNvPr id="22" name="TextBox 21"/>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17</a:t>
            </a:r>
          </a:p>
        </p:txBody>
      </p:sp>
      <p:sp>
        <p:nvSpPr>
          <p:cNvPr id="23" name="TextBox 22"/>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18</a:t>
            </a:r>
          </a:p>
        </p:txBody>
      </p:sp>
      <p:sp>
        <p:nvSpPr>
          <p:cNvPr id="24" name="TextBox 23"/>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19</a:t>
            </a:r>
          </a:p>
        </p:txBody>
      </p:sp>
      <p:sp>
        <p:nvSpPr>
          <p:cNvPr id="25" name="TextBox 24"/>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20</a:t>
            </a:r>
          </a:p>
        </p:txBody>
      </p:sp>
      <p:sp>
        <p:nvSpPr>
          <p:cNvPr id="26" name="TextBox 25"/>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21</a:t>
            </a:r>
          </a:p>
        </p:txBody>
      </p:sp>
      <p:sp>
        <p:nvSpPr>
          <p:cNvPr id="27" name="TextBox 26"/>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22</a:t>
            </a:r>
          </a:p>
        </p:txBody>
      </p:sp>
      <p:sp>
        <p:nvSpPr>
          <p:cNvPr id="28" name="TextBox 27"/>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23</a:t>
            </a:r>
          </a:p>
        </p:txBody>
      </p:sp>
      <p:sp>
        <p:nvSpPr>
          <p:cNvPr id="29" name="TextBox 28"/>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24</a:t>
            </a:r>
          </a:p>
        </p:txBody>
      </p:sp>
      <p:sp>
        <p:nvSpPr>
          <p:cNvPr id="30" name="TextBox 29"/>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25</a:t>
            </a:r>
          </a:p>
        </p:txBody>
      </p:sp>
      <p:sp>
        <p:nvSpPr>
          <p:cNvPr id="31" name="TextBox 30"/>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26</a:t>
            </a:r>
          </a:p>
        </p:txBody>
      </p:sp>
      <p:sp>
        <p:nvSpPr>
          <p:cNvPr id="32" name="TextBox 31"/>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27</a:t>
            </a:r>
          </a:p>
        </p:txBody>
      </p:sp>
      <p:sp>
        <p:nvSpPr>
          <p:cNvPr id="33" name="TextBox 32"/>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28</a:t>
            </a:r>
          </a:p>
        </p:txBody>
      </p:sp>
      <p:sp>
        <p:nvSpPr>
          <p:cNvPr id="34" name="TextBox 33"/>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29</a:t>
            </a:r>
          </a:p>
        </p:txBody>
      </p:sp>
      <p:sp>
        <p:nvSpPr>
          <p:cNvPr id="35" name="TextBox 34"/>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30</a:t>
            </a:r>
          </a:p>
        </p:txBody>
      </p:sp>
      <p:sp>
        <p:nvSpPr>
          <p:cNvPr id="36" name="TextBox 35"/>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31</a:t>
            </a:r>
          </a:p>
        </p:txBody>
      </p:sp>
      <p:sp>
        <p:nvSpPr>
          <p:cNvPr id="37" name="TextBox 36"/>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32</a:t>
            </a:r>
          </a:p>
        </p:txBody>
      </p:sp>
      <p:sp>
        <p:nvSpPr>
          <p:cNvPr id="38" name="TextBox 37"/>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33</a:t>
            </a:r>
          </a:p>
        </p:txBody>
      </p:sp>
      <p:sp>
        <p:nvSpPr>
          <p:cNvPr id="39" name="TextBox 38"/>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34</a:t>
            </a:r>
          </a:p>
        </p:txBody>
      </p:sp>
      <p:sp>
        <p:nvSpPr>
          <p:cNvPr id="40" name="TextBox 39"/>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35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1000"/>
                                  </p:stCondLst>
                                  <p:childTnLst>
                                    <p:set>
                                      <p:cBhvr>
                                        <p:cTn id="6" dur="1" fill="hold">
                                          <p:stCondLst>
                                            <p:cond delay="0"/>
                                          </p:stCondLst>
                                        </p:cTn>
                                        <p:tgtEl>
                                          <p:spTgt spid="40"/>
                                        </p:tgtEl>
                                        <p:attrNameLst>
                                          <p:attrName>style.visibility</p:attrName>
                                        </p:attrNameLst>
                                      </p:cBhvr>
                                      <p:to>
                                        <p:strVal val="hidden"/>
                                      </p:to>
                                    </p:set>
                                  </p:childTnLst>
                                </p:cTn>
                              </p:par>
                            </p:childTnLst>
                          </p:cTn>
                        </p:par>
                        <p:par>
                          <p:cTn id="7" fill="hold">
                            <p:stCondLst>
                              <p:cond delay="1000"/>
                            </p:stCondLst>
                            <p:childTnLst>
                              <p:par>
                                <p:cTn id="8" presetID="1" presetClass="exit" presetSubtype="0" fill="hold" grpId="0" nodeType="afterEffect">
                                  <p:stCondLst>
                                    <p:cond delay="1000"/>
                                  </p:stCondLst>
                                  <p:childTnLst>
                                    <p:set>
                                      <p:cBhvr>
                                        <p:cTn id="9" dur="1" fill="hold">
                                          <p:stCondLst>
                                            <p:cond delay="0"/>
                                          </p:stCondLst>
                                        </p:cTn>
                                        <p:tgtEl>
                                          <p:spTgt spid="39"/>
                                        </p:tgtEl>
                                        <p:attrNameLst>
                                          <p:attrName>style.visibility</p:attrName>
                                        </p:attrNameLst>
                                      </p:cBhvr>
                                      <p:to>
                                        <p:strVal val="hidden"/>
                                      </p:to>
                                    </p:set>
                                  </p:childTnLst>
                                </p:cTn>
                              </p:par>
                            </p:childTnLst>
                          </p:cTn>
                        </p:par>
                        <p:par>
                          <p:cTn id="10" fill="hold">
                            <p:stCondLst>
                              <p:cond delay="2000"/>
                            </p:stCondLst>
                            <p:childTnLst>
                              <p:par>
                                <p:cTn id="11" presetID="1" presetClass="exit" presetSubtype="0" fill="hold" grpId="0" nodeType="afterEffect">
                                  <p:stCondLst>
                                    <p:cond delay="1000"/>
                                  </p:stCondLst>
                                  <p:childTnLst>
                                    <p:set>
                                      <p:cBhvr>
                                        <p:cTn id="12" dur="1" fill="hold">
                                          <p:stCondLst>
                                            <p:cond delay="0"/>
                                          </p:stCondLst>
                                        </p:cTn>
                                        <p:tgtEl>
                                          <p:spTgt spid="38"/>
                                        </p:tgtEl>
                                        <p:attrNameLst>
                                          <p:attrName>style.visibility</p:attrName>
                                        </p:attrNameLst>
                                      </p:cBhvr>
                                      <p:to>
                                        <p:strVal val="hidden"/>
                                      </p:to>
                                    </p:set>
                                  </p:childTnLst>
                                </p:cTn>
                              </p:par>
                            </p:childTnLst>
                          </p:cTn>
                        </p:par>
                        <p:par>
                          <p:cTn id="13" fill="hold">
                            <p:stCondLst>
                              <p:cond delay="3000"/>
                            </p:stCondLst>
                            <p:childTnLst>
                              <p:par>
                                <p:cTn id="14" presetID="1" presetClass="exit" presetSubtype="0" fill="hold" grpId="0" nodeType="afterEffect">
                                  <p:stCondLst>
                                    <p:cond delay="1000"/>
                                  </p:stCondLst>
                                  <p:childTnLst>
                                    <p:set>
                                      <p:cBhvr>
                                        <p:cTn id="15" dur="1" fill="hold">
                                          <p:stCondLst>
                                            <p:cond delay="0"/>
                                          </p:stCondLst>
                                        </p:cTn>
                                        <p:tgtEl>
                                          <p:spTgt spid="37"/>
                                        </p:tgtEl>
                                        <p:attrNameLst>
                                          <p:attrName>style.visibility</p:attrName>
                                        </p:attrNameLst>
                                      </p:cBhvr>
                                      <p:to>
                                        <p:strVal val="hidden"/>
                                      </p:to>
                                    </p:set>
                                  </p:childTnLst>
                                </p:cTn>
                              </p:par>
                            </p:childTnLst>
                          </p:cTn>
                        </p:par>
                        <p:par>
                          <p:cTn id="16" fill="hold">
                            <p:stCondLst>
                              <p:cond delay="4000"/>
                            </p:stCondLst>
                            <p:childTnLst>
                              <p:par>
                                <p:cTn id="17" presetID="1" presetClass="exit" presetSubtype="0" fill="hold" grpId="0" nodeType="afterEffect">
                                  <p:stCondLst>
                                    <p:cond delay="1000"/>
                                  </p:stCondLst>
                                  <p:childTnLst>
                                    <p:set>
                                      <p:cBhvr>
                                        <p:cTn id="18" dur="1" fill="hold">
                                          <p:stCondLst>
                                            <p:cond delay="0"/>
                                          </p:stCondLst>
                                        </p:cTn>
                                        <p:tgtEl>
                                          <p:spTgt spid="36"/>
                                        </p:tgtEl>
                                        <p:attrNameLst>
                                          <p:attrName>style.visibility</p:attrName>
                                        </p:attrNameLst>
                                      </p:cBhvr>
                                      <p:to>
                                        <p:strVal val="hidden"/>
                                      </p:to>
                                    </p:set>
                                  </p:childTnLst>
                                </p:cTn>
                              </p:par>
                            </p:childTnLst>
                          </p:cTn>
                        </p:par>
                        <p:par>
                          <p:cTn id="19" fill="hold">
                            <p:stCondLst>
                              <p:cond delay="5000"/>
                            </p:stCondLst>
                            <p:childTnLst>
                              <p:par>
                                <p:cTn id="20" presetID="1" presetClass="exit" presetSubtype="0" fill="hold" grpId="0" nodeType="afterEffect">
                                  <p:stCondLst>
                                    <p:cond delay="1000"/>
                                  </p:stCondLst>
                                  <p:childTnLst>
                                    <p:set>
                                      <p:cBhvr>
                                        <p:cTn id="21" dur="1" fill="hold">
                                          <p:stCondLst>
                                            <p:cond delay="0"/>
                                          </p:stCondLst>
                                        </p:cTn>
                                        <p:tgtEl>
                                          <p:spTgt spid="35"/>
                                        </p:tgtEl>
                                        <p:attrNameLst>
                                          <p:attrName>style.visibility</p:attrName>
                                        </p:attrNameLst>
                                      </p:cBhvr>
                                      <p:to>
                                        <p:strVal val="hidden"/>
                                      </p:to>
                                    </p:set>
                                  </p:childTnLst>
                                </p:cTn>
                              </p:par>
                            </p:childTnLst>
                          </p:cTn>
                        </p:par>
                        <p:par>
                          <p:cTn id="22" fill="hold">
                            <p:stCondLst>
                              <p:cond delay="6000"/>
                            </p:stCondLst>
                            <p:childTnLst>
                              <p:par>
                                <p:cTn id="23" presetID="1" presetClass="exit" presetSubtype="0" fill="hold" grpId="0" nodeType="afterEffect">
                                  <p:stCondLst>
                                    <p:cond delay="1000"/>
                                  </p:stCondLst>
                                  <p:childTnLst>
                                    <p:set>
                                      <p:cBhvr>
                                        <p:cTn id="24" dur="1" fill="hold">
                                          <p:stCondLst>
                                            <p:cond delay="0"/>
                                          </p:stCondLst>
                                        </p:cTn>
                                        <p:tgtEl>
                                          <p:spTgt spid="34"/>
                                        </p:tgtEl>
                                        <p:attrNameLst>
                                          <p:attrName>style.visibility</p:attrName>
                                        </p:attrNameLst>
                                      </p:cBhvr>
                                      <p:to>
                                        <p:strVal val="hidden"/>
                                      </p:to>
                                    </p:set>
                                  </p:childTnLst>
                                </p:cTn>
                              </p:par>
                            </p:childTnLst>
                          </p:cTn>
                        </p:par>
                        <p:par>
                          <p:cTn id="25" fill="hold">
                            <p:stCondLst>
                              <p:cond delay="7000"/>
                            </p:stCondLst>
                            <p:childTnLst>
                              <p:par>
                                <p:cTn id="26" presetID="1" presetClass="exit" presetSubtype="0" fill="hold" grpId="0" nodeType="afterEffect">
                                  <p:stCondLst>
                                    <p:cond delay="1000"/>
                                  </p:stCondLst>
                                  <p:childTnLst>
                                    <p:set>
                                      <p:cBhvr>
                                        <p:cTn id="27" dur="1" fill="hold">
                                          <p:stCondLst>
                                            <p:cond delay="0"/>
                                          </p:stCondLst>
                                        </p:cTn>
                                        <p:tgtEl>
                                          <p:spTgt spid="33"/>
                                        </p:tgtEl>
                                        <p:attrNameLst>
                                          <p:attrName>style.visibility</p:attrName>
                                        </p:attrNameLst>
                                      </p:cBhvr>
                                      <p:to>
                                        <p:strVal val="hidden"/>
                                      </p:to>
                                    </p:set>
                                  </p:childTnLst>
                                </p:cTn>
                              </p:par>
                            </p:childTnLst>
                          </p:cTn>
                        </p:par>
                        <p:par>
                          <p:cTn id="28" fill="hold">
                            <p:stCondLst>
                              <p:cond delay="8000"/>
                            </p:stCondLst>
                            <p:childTnLst>
                              <p:par>
                                <p:cTn id="29" presetID="1" presetClass="exit" presetSubtype="0" fill="hold" grpId="0" nodeType="afterEffect">
                                  <p:stCondLst>
                                    <p:cond delay="1000"/>
                                  </p:stCondLst>
                                  <p:childTnLst>
                                    <p:set>
                                      <p:cBhvr>
                                        <p:cTn id="30" dur="1" fill="hold">
                                          <p:stCondLst>
                                            <p:cond delay="0"/>
                                          </p:stCondLst>
                                        </p:cTn>
                                        <p:tgtEl>
                                          <p:spTgt spid="32"/>
                                        </p:tgtEl>
                                        <p:attrNameLst>
                                          <p:attrName>style.visibility</p:attrName>
                                        </p:attrNameLst>
                                      </p:cBhvr>
                                      <p:to>
                                        <p:strVal val="hidden"/>
                                      </p:to>
                                    </p:set>
                                  </p:childTnLst>
                                </p:cTn>
                              </p:par>
                            </p:childTnLst>
                          </p:cTn>
                        </p:par>
                        <p:par>
                          <p:cTn id="31" fill="hold">
                            <p:stCondLst>
                              <p:cond delay="9000"/>
                            </p:stCondLst>
                            <p:childTnLst>
                              <p:par>
                                <p:cTn id="32" presetID="1" presetClass="exit" presetSubtype="0" fill="hold" grpId="0" nodeType="afterEffect">
                                  <p:stCondLst>
                                    <p:cond delay="1000"/>
                                  </p:stCondLst>
                                  <p:childTnLst>
                                    <p:set>
                                      <p:cBhvr>
                                        <p:cTn id="33" dur="1" fill="hold">
                                          <p:stCondLst>
                                            <p:cond delay="0"/>
                                          </p:stCondLst>
                                        </p:cTn>
                                        <p:tgtEl>
                                          <p:spTgt spid="31"/>
                                        </p:tgtEl>
                                        <p:attrNameLst>
                                          <p:attrName>style.visibility</p:attrName>
                                        </p:attrNameLst>
                                      </p:cBhvr>
                                      <p:to>
                                        <p:strVal val="hidden"/>
                                      </p:to>
                                    </p:set>
                                  </p:childTnLst>
                                </p:cTn>
                              </p:par>
                            </p:childTnLst>
                          </p:cTn>
                        </p:par>
                        <p:par>
                          <p:cTn id="34" fill="hold">
                            <p:stCondLst>
                              <p:cond delay="10000"/>
                            </p:stCondLst>
                            <p:childTnLst>
                              <p:par>
                                <p:cTn id="35" presetID="1" presetClass="exit" presetSubtype="0" fill="hold" grpId="0" nodeType="afterEffect">
                                  <p:stCondLst>
                                    <p:cond delay="1000"/>
                                  </p:stCondLst>
                                  <p:childTnLst>
                                    <p:set>
                                      <p:cBhvr>
                                        <p:cTn id="36" dur="1" fill="hold">
                                          <p:stCondLst>
                                            <p:cond delay="0"/>
                                          </p:stCondLst>
                                        </p:cTn>
                                        <p:tgtEl>
                                          <p:spTgt spid="30"/>
                                        </p:tgtEl>
                                        <p:attrNameLst>
                                          <p:attrName>style.visibility</p:attrName>
                                        </p:attrNameLst>
                                      </p:cBhvr>
                                      <p:to>
                                        <p:strVal val="hidden"/>
                                      </p:to>
                                    </p:set>
                                  </p:childTnLst>
                                </p:cTn>
                              </p:par>
                            </p:childTnLst>
                          </p:cTn>
                        </p:par>
                        <p:par>
                          <p:cTn id="37" fill="hold">
                            <p:stCondLst>
                              <p:cond delay="11000"/>
                            </p:stCondLst>
                            <p:childTnLst>
                              <p:par>
                                <p:cTn id="38" presetID="1" presetClass="exit" presetSubtype="0" fill="hold" grpId="0" nodeType="afterEffect">
                                  <p:stCondLst>
                                    <p:cond delay="1000"/>
                                  </p:stCondLst>
                                  <p:childTnLst>
                                    <p:set>
                                      <p:cBhvr>
                                        <p:cTn id="39" dur="1" fill="hold">
                                          <p:stCondLst>
                                            <p:cond delay="0"/>
                                          </p:stCondLst>
                                        </p:cTn>
                                        <p:tgtEl>
                                          <p:spTgt spid="29"/>
                                        </p:tgtEl>
                                        <p:attrNameLst>
                                          <p:attrName>style.visibility</p:attrName>
                                        </p:attrNameLst>
                                      </p:cBhvr>
                                      <p:to>
                                        <p:strVal val="hidden"/>
                                      </p:to>
                                    </p:set>
                                  </p:childTnLst>
                                </p:cTn>
                              </p:par>
                            </p:childTnLst>
                          </p:cTn>
                        </p:par>
                        <p:par>
                          <p:cTn id="40" fill="hold">
                            <p:stCondLst>
                              <p:cond delay="12000"/>
                            </p:stCondLst>
                            <p:childTnLst>
                              <p:par>
                                <p:cTn id="41" presetID="1" presetClass="exit" presetSubtype="0" fill="hold" grpId="0" nodeType="afterEffect">
                                  <p:stCondLst>
                                    <p:cond delay="1000"/>
                                  </p:stCondLst>
                                  <p:childTnLst>
                                    <p:set>
                                      <p:cBhvr>
                                        <p:cTn id="42" dur="1" fill="hold">
                                          <p:stCondLst>
                                            <p:cond delay="0"/>
                                          </p:stCondLst>
                                        </p:cTn>
                                        <p:tgtEl>
                                          <p:spTgt spid="28"/>
                                        </p:tgtEl>
                                        <p:attrNameLst>
                                          <p:attrName>style.visibility</p:attrName>
                                        </p:attrNameLst>
                                      </p:cBhvr>
                                      <p:to>
                                        <p:strVal val="hidden"/>
                                      </p:to>
                                    </p:set>
                                  </p:childTnLst>
                                </p:cTn>
                              </p:par>
                            </p:childTnLst>
                          </p:cTn>
                        </p:par>
                        <p:par>
                          <p:cTn id="43" fill="hold">
                            <p:stCondLst>
                              <p:cond delay="13000"/>
                            </p:stCondLst>
                            <p:childTnLst>
                              <p:par>
                                <p:cTn id="44" presetID="1" presetClass="exit" presetSubtype="0" fill="hold" grpId="0" nodeType="afterEffect">
                                  <p:stCondLst>
                                    <p:cond delay="1000"/>
                                  </p:stCondLst>
                                  <p:childTnLst>
                                    <p:set>
                                      <p:cBhvr>
                                        <p:cTn id="45" dur="1" fill="hold">
                                          <p:stCondLst>
                                            <p:cond delay="0"/>
                                          </p:stCondLst>
                                        </p:cTn>
                                        <p:tgtEl>
                                          <p:spTgt spid="27"/>
                                        </p:tgtEl>
                                        <p:attrNameLst>
                                          <p:attrName>style.visibility</p:attrName>
                                        </p:attrNameLst>
                                      </p:cBhvr>
                                      <p:to>
                                        <p:strVal val="hidden"/>
                                      </p:to>
                                    </p:set>
                                  </p:childTnLst>
                                </p:cTn>
                              </p:par>
                            </p:childTnLst>
                          </p:cTn>
                        </p:par>
                        <p:par>
                          <p:cTn id="46" fill="hold">
                            <p:stCondLst>
                              <p:cond delay="14000"/>
                            </p:stCondLst>
                            <p:childTnLst>
                              <p:par>
                                <p:cTn id="47" presetID="1" presetClass="exit" presetSubtype="0" fill="hold" grpId="0" nodeType="afterEffect">
                                  <p:stCondLst>
                                    <p:cond delay="1000"/>
                                  </p:stCondLst>
                                  <p:childTnLst>
                                    <p:set>
                                      <p:cBhvr>
                                        <p:cTn id="48" dur="1" fill="hold">
                                          <p:stCondLst>
                                            <p:cond delay="0"/>
                                          </p:stCondLst>
                                        </p:cTn>
                                        <p:tgtEl>
                                          <p:spTgt spid="26"/>
                                        </p:tgtEl>
                                        <p:attrNameLst>
                                          <p:attrName>style.visibility</p:attrName>
                                        </p:attrNameLst>
                                      </p:cBhvr>
                                      <p:to>
                                        <p:strVal val="hidden"/>
                                      </p:to>
                                    </p:set>
                                  </p:childTnLst>
                                </p:cTn>
                              </p:par>
                            </p:childTnLst>
                          </p:cTn>
                        </p:par>
                        <p:par>
                          <p:cTn id="49" fill="hold">
                            <p:stCondLst>
                              <p:cond delay="15000"/>
                            </p:stCondLst>
                            <p:childTnLst>
                              <p:par>
                                <p:cTn id="50" presetID="1" presetClass="exit" presetSubtype="0" fill="hold" grpId="0" nodeType="afterEffect">
                                  <p:stCondLst>
                                    <p:cond delay="1000"/>
                                  </p:stCondLst>
                                  <p:childTnLst>
                                    <p:set>
                                      <p:cBhvr>
                                        <p:cTn id="51" dur="1" fill="hold">
                                          <p:stCondLst>
                                            <p:cond delay="0"/>
                                          </p:stCondLst>
                                        </p:cTn>
                                        <p:tgtEl>
                                          <p:spTgt spid="25"/>
                                        </p:tgtEl>
                                        <p:attrNameLst>
                                          <p:attrName>style.visibility</p:attrName>
                                        </p:attrNameLst>
                                      </p:cBhvr>
                                      <p:to>
                                        <p:strVal val="hidden"/>
                                      </p:to>
                                    </p:set>
                                  </p:childTnLst>
                                </p:cTn>
                              </p:par>
                            </p:childTnLst>
                          </p:cTn>
                        </p:par>
                        <p:par>
                          <p:cTn id="52" fill="hold">
                            <p:stCondLst>
                              <p:cond delay="16000"/>
                            </p:stCondLst>
                            <p:childTnLst>
                              <p:par>
                                <p:cTn id="53" presetID="1" presetClass="exit" presetSubtype="0" fill="hold" grpId="0" nodeType="afterEffect">
                                  <p:stCondLst>
                                    <p:cond delay="1000"/>
                                  </p:stCondLst>
                                  <p:childTnLst>
                                    <p:set>
                                      <p:cBhvr>
                                        <p:cTn id="54" dur="1" fill="hold">
                                          <p:stCondLst>
                                            <p:cond delay="0"/>
                                          </p:stCondLst>
                                        </p:cTn>
                                        <p:tgtEl>
                                          <p:spTgt spid="24"/>
                                        </p:tgtEl>
                                        <p:attrNameLst>
                                          <p:attrName>style.visibility</p:attrName>
                                        </p:attrNameLst>
                                      </p:cBhvr>
                                      <p:to>
                                        <p:strVal val="hidden"/>
                                      </p:to>
                                    </p:set>
                                  </p:childTnLst>
                                </p:cTn>
                              </p:par>
                            </p:childTnLst>
                          </p:cTn>
                        </p:par>
                        <p:par>
                          <p:cTn id="55" fill="hold">
                            <p:stCondLst>
                              <p:cond delay="17000"/>
                            </p:stCondLst>
                            <p:childTnLst>
                              <p:par>
                                <p:cTn id="56" presetID="1" presetClass="exit" presetSubtype="0" fill="hold" grpId="0" nodeType="afterEffect">
                                  <p:stCondLst>
                                    <p:cond delay="1000"/>
                                  </p:stCondLst>
                                  <p:childTnLst>
                                    <p:set>
                                      <p:cBhvr>
                                        <p:cTn id="57" dur="1" fill="hold">
                                          <p:stCondLst>
                                            <p:cond delay="0"/>
                                          </p:stCondLst>
                                        </p:cTn>
                                        <p:tgtEl>
                                          <p:spTgt spid="23"/>
                                        </p:tgtEl>
                                        <p:attrNameLst>
                                          <p:attrName>style.visibility</p:attrName>
                                        </p:attrNameLst>
                                      </p:cBhvr>
                                      <p:to>
                                        <p:strVal val="hidden"/>
                                      </p:to>
                                    </p:set>
                                  </p:childTnLst>
                                </p:cTn>
                              </p:par>
                            </p:childTnLst>
                          </p:cTn>
                        </p:par>
                        <p:par>
                          <p:cTn id="58" fill="hold">
                            <p:stCondLst>
                              <p:cond delay="18000"/>
                            </p:stCondLst>
                            <p:childTnLst>
                              <p:par>
                                <p:cTn id="59" presetID="1" presetClass="exit" presetSubtype="0" fill="hold" grpId="0" nodeType="afterEffect">
                                  <p:stCondLst>
                                    <p:cond delay="1000"/>
                                  </p:stCondLst>
                                  <p:childTnLst>
                                    <p:set>
                                      <p:cBhvr>
                                        <p:cTn id="60" dur="1" fill="hold">
                                          <p:stCondLst>
                                            <p:cond delay="0"/>
                                          </p:stCondLst>
                                        </p:cTn>
                                        <p:tgtEl>
                                          <p:spTgt spid="22"/>
                                        </p:tgtEl>
                                        <p:attrNameLst>
                                          <p:attrName>style.visibility</p:attrName>
                                        </p:attrNameLst>
                                      </p:cBhvr>
                                      <p:to>
                                        <p:strVal val="hidden"/>
                                      </p:to>
                                    </p:set>
                                  </p:childTnLst>
                                </p:cTn>
                              </p:par>
                            </p:childTnLst>
                          </p:cTn>
                        </p:par>
                        <p:par>
                          <p:cTn id="61" fill="hold">
                            <p:stCondLst>
                              <p:cond delay="19000"/>
                            </p:stCondLst>
                            <p:childTnLst>
                              <p:par>
                                <p:cTn id="62" presetID="1" presetClass="exit" presetSubtype="0" fill="hold" grpId="0" nodeType="afterEffect">
                                  <p:stCondLst>
                                    <p:cond delay="1000"/>
                                  </p:stCondLst>
                                  <p:childTnLst>
                                    <p:set>
                                      <p:cBhvr>
                                        <p:cTn id="63" dur="1" fill="hold">
                                          <p:stCondLst>
                                            <p:cond delay="0"/>
                                          </p:stCondLst>
                                        </p:cTn>
                                        <p:tgtEl>
                                          <p:spTgt spid="21"/>
                                        </p:tgtEl>
                                        <p:attrNameLst>
                                          <p:attrName>style.visibility</p:attrName>
                                        </p:attrNameLst>
                                      </p:cBhvr>
                                      <p:to>
                                        <p:strVal val="hidden"/>
                                      </p:to>
                                    </p:set>
                                  </p:childTnLst>
                                </p:cTn>
                              </p:par>
                            </p:childTnLst>
                          </p:cTn>
                        </p:par>
                        <p:par>
                          <p:cTn id="64" fill="hold">
                            <p:stCondLst>
                              <p:cond delay="20000"/>
                            </p:stCondLst>
                            <p:childTnLst>
                              <p:par>
                                <p:cTn id="65" presetID="1" presetClass="exit" presetSubtype="0" fill="hold" grpId="0" nodeType="afterEffect">
                                  <p:stCondLst>
                                    <p:cond delay="1000"/>
                                  </p:stCondLst>
                                  <p:childTnLst>
                                    <p:set>
                                      <p:cBhvr>
                                        <p:cTn id="66" dur="1" fill="hold">
                                          <p:stCondLst>
                                            <p:cond delay="0"/>
                                          </p:stCondLst>
                                        </p:cTn>
                                        <p:tgtEl>
                                          <p:spTgt spid="20"/>
                                        </p:tgtEl>
                                        <p:attrNameLst>
                                          <p:attrName>style.visibility</p:attrName>
                                        </p:attrNameLst>
                                      </p:cBhvr>
                                      <p:to>
                                        <p:strVal val="hidden"/>
                                      </p:to>
                                    </p:set>
                                  </p:childTnLst>
                                </p:cTn>
                              </p:par>
                            </p:childTnLst>
                          </p:cTn>
                        </p:par>
                        <p:par>
                          <p:cTn id="67" fill="hold">
                            <p:stCondLst>
                              <p:cond delay="21000"/>
                            </p:stCondLst>
                            <p:childTnLst>
                              <p:par>
                                <p:cTn id="68" presetID="1" presetClass="exit" presetSubtype="0" fill="hold" grpId="0" nodeType="afterEffect">
                                  <p:stCondLst>
                                    <p:cond delay="1000"/>
                                  </p:stCondLst>
                                  <p:childTnLst>
                                    <p:set>
                                      <p:cBhvr>
                                        <p:cTn id="69" dur="1" fill="hold">
                                          <p:stCondLst>
                                            <p:cond delay="0"/>
                                          </p:stCondLst>
                                        </p:cTn>
                                        <p:tgtEl>
                                          <p:spTgt spid="19"/>
                                        </p:tgtEl>
                                        <p:attrNameLst>
                                          <p:attrName>style.visibility</p:attrName>
                                        </p:attrNameLst>
                                      </p:cBhvr>
                                      <p:to>
                                        <p:strVal val="hidden"/>
                                      </p:to>
                                    </p:set>
                                  </p:childTnLst>
                                </p:cTn>
                              </p:par>
                            </p:childTnLst>
                          </p:cTn>
                        </p:par>
                        <p:par>
                          <p:cTn id="70" fill="hold">
                            <p:stCondLst>
                              <p:cond delay="22000"/>
                            </p:stCondLst>
                            <p:childTnLst>
                              <p:par>
                                <p:cTn id="71" presetID="1" presetClass="exit" presetSubtype="0" fill="hold" grpId="0" nodeType="afterEffect">
                                  <p:stCondLst>
                                    <p:cond delay="1000"/>
                                  </p:stCondLst>
                                  <p:childTnLst>
                                    <p:set>
                                      <p:cBhvr>
                                        <p:cTn id="72" dur="1" fill="hold">
                                          <p:stCondLst>
                                            <p:cond delay="0"/>
                                          </p:stCondLst>
                                        </p:cTn>
                                        <p:tgtEl>
                                          <p:spTgt spid="18"/>
                                        </p:tgtEl>
                                        <p:attrNameLst>
                                          <p:attrName>style.visibility</p:attrName>
                                        </p:attrNameLst>
                                      </p:cBhvr>
                                      <p:to>
                                        <p:strVal val="hidden"/>
                                      </p:to>
                                    </p:set>
                                  </p:childTnLst>
                                </p:cTn>
                              </p:par>
                            </p:childTnLst>
                          </p:cTn>
                        </p:par>
                        <p:par>
                          <p:cTn id="73" fill="hold">
                            <p:stCondLst>
                              <p:cond delay="23000"/>
                            </p:stCondLst>
                            <p:childTnLst>
                              <p:par>
                                <p:cTn id="74" presetID="1" presetClass="exit" presetSubtype="0" fill="hold" grpId="0" nodeType="afterEffect">
                                  <p:stCondLst>
                                    <p:cond delay="1000"/>
                                  </p:stCondLst>
                                  <p:childTnLst>
                                    <p:set>
                                      <p:cBhvr>
                                        <p:cTn id="75" dur="1" fill="hold">
                                          <p:stCondLst>
                                            <p:cond delay="0"/>
                                          </p:stCondLst>
                                        </p:cTn>
                                        <p:tgtEl>
                                          <p:spTgt spid="17"/>
                                        </p:tgtEl>
                                        <p:attrNameLst>
                                          <p:attrName>style.visibility</p:attrName>
                                        </p:attrNameLst>
                                      </p:cBhvr>
                                      <p:to>
                                        <p:strVal val="hidden"/>
                                      </p:to>
                                    </p:set>
                                  </p:childTnLst>
                                </p:cTn>
                              </p:par>
                            </p:childTnLst>
                          </p:cTn>
                        </p:par>
                        <p:par>
                          <p:cTn id="76" fill="hold">
                            <p:stCondLst>
                              <p:cond delay="24000"/>
                            </p:stCondLst>
                            <p:childTnLst>
                              <p:par>
                                <p:cTn id="77" presetID="1" presetClass="exit" presetSubtype="0" fill="hold" grpId="0" nodeType="afterEffect">
                                  <p:stCondLst>
                                    <p:cond delay="1000"/>
                                  </p:stCondLst>
                                  <p:childTnLst>
                                    <p:set>
                                      <p:cBhvr>
                                        <p:cTn id="78" dur="1" fill="hold">
                                          <p:stCondLst>
                                            <p:cond delay="0"/>
                                          </p:stCondLst>
                                        </p:cTn>
                                        <p:tgtEl>
                                          <p:spTgt spid="16"/>
                                        </p:tgtEl>
                                        <p:attrNameLst>
                                          <p:attrName>style.visibility</p:attrName>
                                        </p:attrNameLst>
                                      </p:cBhvr>
                                      <p:to>
                                        <p:strVal val="hidden"/>
                                      </p:to>
                                    </p:set>
                                  </p:childTnLst>
                                </p:cTn>
                              </p:par>
                            </p:childTnLst>
                          </p:cTn>
                        </p:par>
                        <p:par>
                          <p:cTn id="79" fill="hold">
                            <p:stCondLst>
                              <p:cond delay="25000"/>
                            </p:stCondLst>
                            <p:childTnLst>
                              <p:par>
                                <p:cTn id="80" presetID="1" presetClass="exit" presetSubtype="0" fill="hold" grpId="0" nodeType="afterEffect">
                                  <p:stCondLst>
                                    <p:cond delay="1000"/>
                                  </p:stCondLst>
                                  <p:childTnLst>
                                    <p:set>
                                      <p:cBhvr>
                                        <p:cTn id="81" dur="1" fill="hold">
                                          <p:stCondLst>
                                            <p:cond delay="0"/>
                                          </p:stCondLst>
                                        </p:cTn>
                                        <p:tgtEl>
                                          <p:spTgt spid="15"/>
                                        </p:tgtEl>
                                        <p:attrNameLst>
                                          <p:attrName>style.visibility</p:attrName>
                                        </p:attrNameLst>
                                      </p:cBhvr>
                                      <p:to>
                                        <p:strVal val="hidden"/>
                                      </p:to>
                                    </p:set>
                                  </p:childTnLst>
                                </p:cTn>
                              </p:par>
                            </p:childTnLst>
                          </p:cTn>
                        </p:par>
                        <p:par>
                          <p:cTn id="82" fill="hold">
                            <p:stCondLst>
                              <p:cond delay="26000"/>
                            </p:stCondLst>
                            <p:childTnLst>
                              <p:par>
                                <p:cTn id="83" presetID="1" presetClass="exit" presetSubtype="0" fill="hold" grpId="0" nodeType="afterEffect">
                                  <p:stCondLst>
                                    <p:cond delay="1000"/>
                                  </p:stCondLst>
                                  <p:childTnLst>
                                    <p:set>
                                      <p:cBhvr>
                                        <p:cTn id="84" dur="1" fill="hold">
                                          <p:stCondLst>
                                            <p:cond delay="0"/>
                                          </p:stCondLst>
                                        </p:cTn>
                                        <p:tgtEl>
                                          <p:spTgt spid="14"/>
                                        </p:tgtEl>
                                        <p:attrNameLst>
                                          <p:attrName>style.visibility</p:attrName>
                                        </p:attrNameLst>
                                      </p:cBhvr>
                                      <p:to>
                                        <p:strVal val="hidden"/>
                                      </p:to>
                                    </p:set>
                                  </p:childTnLst>
                                </p:cTn>
                              </p:par>
                            </p:childTnLst>
                          </p:cTn>
                        </p:par>
                        <p:par>
                          <p:cTn id="85" fill="hold">
                            <p:stCondLst>
                              <p:cond delay="27000"/>
                            </p:stCondLst>
                            <p:childTnLst>
                              <p:par>
                                <p:cTn id="86" presetID="1" presetClass="exit" presetSubtype="0" fill="hold" grpId="0" nodeType="afterEffect">
                                  <p:stCondLst>
                                    <p:cond delay="1000"/>
                                  </p:stCondLst>
                                  <p:childTnLst>
                                    <p:set>
                                      <p:cBhvr>
                                        <p:cTn id="87" dur="1" fill="hold">
                                          <p:stCondLst>
                                            <p:cond delay="0"/>
                                          </p:stCondLst>
                                        </p:cTn>
                                        <p:tgtEl>
                                          <p:spTgt spid="13"/>
                                        </p:tgtEl>
                                        <p:attrNameLst>
                                          <p:attrName>style.visibility</p:attrName>
                                        </p:attrNameLst>
                                      </p:cBhvr>
                                      <p:to>
                                        <p:strVal val="hidden"/>
                                      </p:to>
                                    </p:set>
                                  </p:childTnLst>
                                </p:cTn>
                              </p:par>
                            </p:childTnLst>
                          </p:cTn>
                        </p:par>
                        <p:par>
                          <p:cTn id="88" fill="hold">
                            <p:stCondLst>
                              <p:cond delay="28000"/>
                            </p:stCondLst>
                            <p:childTnLst>
                              <p:par>
                                <p:cTn id="89" presetID="1" presetClass="exit" presetSubtype="0" fill="hold" grpId="0" nodeType="afterEffect">
                                  <p:stCondLst>
                                    <p:cond delay="1000"/>
                                  </p:stCondLst>
                                  <p:childTnLst>
                                    <p:set>
                                      <p:cBhvr>
                                        <p:cTn id="90" dur="1" fill="hold">
                                          <p:stCondLst>
                                            <p:cond delay="0"/>
                                          </p:stCondLst>
                                        </p:cTn>
                                        <p:tgtEl>
                                          <p:spTgt spid="12"/>
                                        </p:tgtEl>
                                        <p:attrNameLst>
                                          <p:attrName>style.visibility</p:attrName>
                                        </p:attrNameLst>
                                      </p:cBhvr>
                                      <p:to>
                                        <p:strVal val="hidden"/>
                                      </p:to>
                                    </p:set>
                                  </p:childTnLst>
                                </p:cTn>
                              </p:par>
                            </p:childTnLst>
                          </p:cTn>
                        </p:par>
                        <p:par>
                          <p:cTn id="91" fill="hold">
                            <p:stCondLst>
                              <p:cond delay="29000"/>
                            </p:stCondLst>
                            <p:childTnLst>
                              <p:par>
                                <p:cTn id="92" presetID="1" presetClass="exit" presetSubtype="0" fill="hold" grpId="0" nodeType="afterEffect">
                                  <p:stCondLst>
                                    <p:cond delay="1000"/>
                                  </p:stCondLst>
                                  <p:childTnLst>
                                    <p:set>
                                      <p:cBhvr>
                                        <p:cTn id="93" dur="1" fill="hold">
                                          <p:stCondLst>
                                            <p:cond delay="0"/>
                                          </p:stCondLst>
                                        </p:cTn>
                                        <p:tgtEl>
                                          <p:spTgt spid="11"/>
                                        </p:tgtEl>
                                        <p:attrNameLst>
                                          <p:attrName>style.visibility</p:attrName>
                                        </p:attrNameLst>
                                      </p:cBhvr>
                                      <p:to>
                                        <p:strVal val="hidden"/>
                                      </p:to>
                                    </p:set>
                                  </p:childTnLst>
                                </p:cTn>
                              </p:par>
                            </p:childTnLst>
                          </p:cTn>
                        </p:par>
                        <p:par>
                          <p:cTn id="94" fill="hold">
                            <p:stCondLst>
                              <p:cond delay="30000"/>
                            </p:stCondLst>
                            <p:childTnLst>
                              <p:par>
                                <p:cTn id="95" presetID="1" presetClass="exit" presetSubtype="0" fill="hold" grpId="0" nodeType="afterEffect">
                                  <p:stCondLst>
                                    <p:cond delay="1000"/>
                                  </p:stCondLst>
                                  <p:childTnLst>
                                    <p:set>
                                      <p:cBhvr>
                                        <p:cTn id="96" dur="1" fill="hold">
                                          <p:stCondLst>
                                            <p:cond delay="0"/>
                                          </p:stCondLst>
                                        </p:cTn>
                                        <p:tgtEl>
                                          <p:spTgt spid="10"/>
                                        </p:tgtEl>
                                        <p:attrNameLst>
                                          <p:attrName>style.visibility</p:attrName>
                                        </p:attrNameLst>
                                      </p:cBhvr>
                                      <p:to>
                                        <p:strVal val="hidden"/>
                                      </p:to>
                                    </p:set>
                                  </p:childTnLst>
                                </p:cTn>
                              </p:par>
                            </p:childTnLst>
                          </p:cTn>
                        </p:par>
                        <p:par>
                          <p:cTn id="97" fill="hold">
                            <p:stCondLst>
                              <p:cond delay="31000"/>
                            </p:stCondLst>
                            <p:childTnLst>
                              <p:par>
                                <p:cTn id="98" presetID="1" presetClass="exit" presetSubtype="0" fill="hold" grpId="0" nodeType="afterEffect">
                                  <p:stCondLst>
                                    <p:cond delay="1000"/>
                                  </p:stCondLst>
                                  <p:childTnLst>
                                    <p:set>
                                      <p:cBhvr>
                                        <p:cTn id="99" dur="1" fill="hold">
                                          <p:stCondLst>
                                            <p:cond delay="0"/>
                                          </p:stCondLst>
                                        </p:cTn>
                                        <p:tgtEl>
                                          <p:spTgt spid="9"/>
                                        </p:tgtEl>
                                        <p:attrNameLst>
                                          <p:attrName>style.visibility</p:attrName>
                                        </p:attrNameLst>
                                      </p:cBhvr>
                                      <p:to>
                                        <p:strVal val="hidden"/>
                                      </p:to>
                                    </p:set>
                                  </p:childTnLst>
                                </p:cTn>
                              </p:par>
                            </p:childTnLst>
                          </p:cTn>
                        </p:par>
                        <p:par>
                          <p:cTn id="100" fill="hold">
                            <p:stCondLst>
                              <p:cond delay="32000"/>
                            </p:stCondLst>
                            <p:childTnLst>
                              <p:par>
                                <p:cTn id="101" presetID="1" presetClass="exit" presetSubtype="0" fill="hold" grpId="0" nodeType="afterEffect">
                                  <p:stCondLst>
                                    <p:cond delay="1000"/>
                                  </p:stCondLst>
                                  <p:childTnLst>
                                    <p:set>
                                      <p:cBhvr>
                                        <p:cTn id="102" dur="1" fill="hold">
                                          <p:stCondLst>
                                            <p:cond delay="0"/>
                                          </p:stCondLst>
                                        </p:cTn>
                                        <p:tgtEl>
                                          <p:spTgt spid="8"/>
                                        </p:tgtEl>
                                        <p:attrNameLst>
                                          <p:attrName>style.visibility</p:attrName>
                                        </p:attrNameLst>
                                      </p:cBhvr>
                                      <p:to>
                                        <p:strVal val="hidden"/>
                                      </p:to>
                                    </p:set>
                                  </p:childTnLst>
                                </p:cTn>
                              </p:par>
                            </p:childTnLst>
                          </p:cTn>
                        </p:par>
                        <p:par>
                          <p:cTn id="103" fill="hold">
                            <p:stCondLst>
                              <p:cond delay="33000"/>
                            </p:stCondLst>
                            <p:childTnLst>
                              <p:par>
                                <p:cTn id="104" presetID="1" presetClass="exit" presetSubtype="0" fill="hold" grpId="0" nodeType="afterEffect">
                                  <p:stCondLst>
                                    <p:cond delay="1000"/>
                                  </p:stCondLst>
                                  <p:childTnLst>
                                    <p:set>
                                      <p:cBhvr>
                                        <p:cTn id="105" dur="1" fill="hold">
                                          <p:stCondLst>
                                            <p:cond delay="0"/>
                                          </p:stCondLst>
                                        </p:cTn>
                                        <p:tgtEl>
                                          <p:spTgt spid="7"/>
                                        </p:tgtEl>
                                        <p:attrNameLst>
                                          <p:attrName>style.visibility</p:attrName>
                                        </p:attrNameLst>
                                      </p:cBhvr>
                                      <p:to>
                                        <p:strVal val="hidden"/>
                                      </p:to>
                                    </p:set>
                                  </p:childTnLst>
                                </p:cTn>
                              </p:par>
                            </p:childTnLst>
                          </p:cTn>
                        </p:par>
                        <p:par>
                          <p:cTn id="106" fill="hold">
                            <p:stCondLst>
                              <p:cond delay="34000"/>
                            </p:stCondLst>
                            <p:childTnLst>
                              <p:par>
                                <p:cTn id="107" presetID="1" presetClass="exit" presetSubtype="0" fill="hold" grpId="0" nodeType="afterEffect">
                                  <p:stCondLst>
                                    <p:cond delay="1000"/>
                                  </p:stCondLst>
                                  <p:childTnLst>
                                    <p:set>
                                      <p:cBhvr>
                                        <p:cTn id="108" dur="1" fill="hold">
                                          <p:stCondLst>
                                            <p:cond delay="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QUESTION #18</a:t>
            </a:r>
          </a:p>
        </p:txBody>
      </p:sp>
      <p:sp>
        <p:nvSpPr>
          <p:cNvPr id="3" name="Content Placeholder 2"/>
          <p:cNvSpPr>
            <a:spLocks noGrp="1"/>
          </p:cNvSpPr>
          <p:nvPr>
            <p:ph idx="1"/>
          </p:nvPr>
        </p:nvSpPr>
        <p:spPr/>
        <p:txBody>
          <a:bodyPr/>
          <a:lstStyle/>
          <a:p>
            <a:endParaRPr lang="en-US" dirty="0"/>
          </a:p>
          <a:p>
            <a:endParaRPr lang="en-US" dirty="0"/>
          </a:p>
          <a:p>
            <a:endParaRPr lang="en-US" dirty="0"/>
          </a:p>
          <a:p>
            <a:endParaRPr lang="en-US" dirty="0"/>
          </a:p>
          <a:p>
            <a:r>
              <a:rPr lang="en-US" dirty="0"/>
              <a:t>Answer:	Cunning, deceit, prosper</a:t>
            </a:r>
          </a:p>
          <a:p>
            <a:r>
              <a:rPr lang="es-US" dirty="0"/>
              <a:t>Respuesta: Sagacidad, prosperar, engaño</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lgn="l"/>
            <a:r>
              <a:rPr lang="en-US" dirty="0"/>
              <a:t>QUESTION #1</a:t>
            </a:r>
          </a:p>
        </p:txBody>
      </p:sp>
      <p:sp>
        <p:nvSpPr>
          <p:cNvPr id="8" name="Content Placeholder 7"/>
          <p:cNvSpPr>
            <a:spLocks noGrp="1"/>
          </p:cNvSpPr>
          <p:nvPr>
            <p:ph idx="1"/>
          </p:nvPr>
        </p:nvSpPr>
        <p:spPr/>
        <p:txBody>
          <a:bodyPr>
            <a:normAutofit/>
          </a:bodyPr>
          <a:lstStyle/>
          <a:p>
            <a:r>
              <a:rPr lang="en-US" dirty="0"/>
              <a:t>(1pt) According to Esther 10:3, What was Mordecai's position in the kingdom?</a:t>
            </a:r>
          </a:p>
          <a:p>
            <a:endParaRPr lang="en-US" dirty="0"/>
          </a:p>
          <a:p>
            <a:r>
              <a:rPr lang="es-US" dirty="0"/>
              <a:t>(1 pt)	De acuerdo a Ester 10:3, ¿Cuál era la posición de </a:t>
            </a:r>
            <a:r>
              <a:rPr lang="es-US" dirty="0" err="1"/>
              <a:t>Mardoqueo</a:t>
            </a:r>
            <a:r>
              <a:rPr lang="es-US" dirty="0"/>
              <a:t> en el reino?</a:t>
            </a:r>
          </a:p>
        </p:txBody>
      </p:sp>
      <p:sp>
        <p:nvSpPr>
          <p:cNvPr id="5" name="TextBox 4"/>
          <p:cNvSpPr txBox="1"/>
          <p:nvPr/>
        </p:nvSpPr>
        <p:spPr>
          <a:xfrm>
            <a:off x="7955280" y="91440"/>
            <a:ext cx="1078992" cy="1015663"/>
          </a:xfrm>
          <a:prstGeom prst="rect">
            <a:avLst/>
          </a:prstGeom>
          <a:solidFill>
            <a:srgbClr val="4F5581"/>
          </a:solidFill>
        </p:spPr>
        <p:txBody>
          <a:bodyPr wrap="none" rtlCol="0">
            <a:spAutoFit/>
          </a:bodyPr>
          <a:lstStyle/>
          <a:p>
            <a:pPr algn="ctr"/>
            <a:r>
              <a:rPr lang="en-US" sz="6000" b="1" dirty="0">
                <a:solidFill>
                  <a:srgbClr val="FFFF00"/>
                </a:solidFill>
                <a:latin typeface="Arial" panose="020B0604020202020204" pitchFamily="34" charset="0"/>
                <a:cs typeface="Arial" panose="020B0604020202020204" pitchFamily="34" charset="0"/>
              </a:rPr>
              <a:t>00</a:t>
            </a:r>
          </a:p>
        </p:txBody>
      </p:sp>
      <p:sp>
        <p:nvSpPr>
          <p:cNvPr id="6" name="TextBox 5"/>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01</a:t>
            </a:r>
          </a:p>
        </p:txBody>
      </p:sp>
      <p:sp>
        <p:nvSpPr>
          <p:cNvPr id="9" name="TextBox 8"/>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02</a:t>
            </a:r>
          </a:p>
        </p:txBody>
      </p:sp>
      <p:sp>
        <p:nvSpPr>
          <p:cNvPr id="10" name="TextBox 9"/>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03</a:t>
            </a:r>
          </a:p>
        </p:txBody>
      </p:sp>
      <p:sp>
        <p:nvSpPr>
          <p:cNvPr id="11" name="TextBox 10"/>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04</a:t>
            </a:r>
          </a:p>
        </p:txBody>
      </p:sp>
      <p:sp>
        <p:nvSpPr>
          <p:cNvPr id="12" name="TextBox 11"/>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05</a:t>
            </a:r>
          </a:p>
        </p:txBody>
      </p:sp>
      <p:sp>
        <p:nvSpPr>
          <p:cNvPr id="13" name="TextBox 12"/>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06</a:t>
            </a:r>
          </a:p>
        </p:txBody>
      </p:sp>
      <p:sp>
        <p:nvSpPr>
          <p:cNvPr id="14" name="TextBox 13"/>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07</a:t>
            </a:r>
          </a:p>
        </p:txBody>
      </p:sp>
      <p:sp>
        <p:nvSpPr>
          <p:cNvPr id="15" name="TextBox 14"/>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08</a:t>
            </a:r>
          </a:p>
        </p:txBody>
      </p:sp>
      <p:sp>
        <p:nvSpPr>
          <p:cNvPr id="16" name="TextBox 15"/>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09</a:t>
            </a:r>
          </a:p>
        </p:txBody>
      </p:sp>
      <p:sp>
        <p:nvSpPr>
          <p:cNvPr id="17" name="TextBox 16"/>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10</a:t>
            </a:r>
          </a:p>
        </p:txBody>
      </p:sp>
      <p:sp>
        <p:nvSpPr>
          <p:cNvPr id="18" name="TextBox 17"/>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11</a:t>
            </a:r>
          </a:p>
        </p:txBody>
      </p:sp>
      <p:sp>
        <p:nvSpPr>
          <p:cNvPr id="19" name="TextBox 18"/>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12</a:t>
            </a:r>
          </a:p>
        </p:txBody>
      </p:sp>
      <p:sp>
        <p:nvSpPr>
          <p:cNvPr id="20" name="TextBox 19"/>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13</a:t>
            </a:r>
          </a:p>
        </p:txBody>
      </p:sp>
      <p:sp>
        <p:nvSpPr>
          <p:cNvPr id="21" name="TextBox 20"/>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14</a:t>
            </a:r>
          </a:p>
        </p:txBody>
      </p:sp>
      <p:sp>
        <p:nvSpPr>
          <p:cNvPr id="22" name="TextBox 21"/>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15</a:t>
            </a:r>
          </a:p>
        </p:txBody>
      </p:sp>
      <p:sp>
        <p:nvSpPr>
          <p:cNvPr id="23" name="TextBox 22"/>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16</a:t>
            </a:r>
          </a:p>
        </p:txBody>
      </p:sp>
      <p:sp>
        <p:nvSpPr>
          <p:cNvPr id="24" name="TextBox 23"/>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17</a:t>
            </a:r>
          </a:p>
        </p:txBody>
      </p:sp>
      <p:sp>
        <p:nvSpPr>
          <p:cNvPr id="25" name="TextBox 24"/>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18</a:t>
            </a:r>
          </a:p>
        </p:txBody>
      </p:sp>
      <p:sp>
        <p:nvSpPr>
          <p:cNvPr id="26" name="TextBox 25"/>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19</a:t>
            </a:r>
          </a:p>
        </p:txBody>
      </p:sp>
      <p:sp>
        <p:nvSpPr>
          <p:cNvPr id="27" name="TextBox 26"/>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20</a:t>
            </a:r>
          </a:p>
        </p:txBody>
      </p:sp>
      <p:sp>
        <p:nvSpPr>
          <p:cNvPr id="28" name="TextBox 27"/>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21</a:t>
            </a:r>
          </a:p>
        </p:txBody>
      </p:sp>
      <p:sp>
        <p:nvSpPr>
          <p:cNvPr id="29" name="TextBox 28"/>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22</a:t>
            </a:r>
          </a:p>
        </p:txBody>
      </p:sp>
      <p:sp>
        <p:nvSpPr>
          <p:cNvPr id="30" name="TextBox 29"/>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23</a:t>
            </a:r>
          </a:p>
        </p:txBody>
      </p:sp>
      <p:sp>
        <p:nvSpPr>
          <p:cNvPr id="31" name="TextBox 30"/>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24</a:t>
            </a:r>
          </a:p>
        </p:txBody>
      </p:sp>
      <p:sp>
        <p:nvSpPr>
          <p:cNvPr id="32" name="TextBox 31"/>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25</a:t>
            </a:r>
          </a:p>
        </p:txBody>
      </p:sp>
    </p:spTree>
    <p:extLst>
      <p:ext uri="{BB962C8B-B14F-4D97-AF65-F5344CB8AC3E}">
        <p14:creationId xmlns:p14="http://schemas.microsoft.com/office/powerpoint/2010/main" val="3337783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1000"/>
                                  </p:stCondLst>
                                  <p:childTnLst>
                                    <p:set>
                                      <p:cBhvr>
                                        <p:cTn id="6" dur="1" fill="hold">
                                          <p:stCondLst>
                                            <p:cond delay="0"/>
                                          </p:stCondLst>
                                        </p:cTn>
                                        <p:tgtEl>
                                          <p:spTgt spid="32"/>
                                        </p:tgtEl>
                                        <p:attrNameLst>
                                          <p:attrName>style.visibility</p:attrName>
                                        </p:attrNameLst>
                                      </p:cBhvr>
                                      <p:to>
                                        <p:strVal val="hidden"/>
                                      </p:to>
                                    </p:set>
                                  </p:childTnLst>
                                </p:cTn>
                              </p:par>
                            </p:childTnLst>
                          </p:cTn>
                        </p:par>
                        <p:par>
                          <p:cTn id="7" fill="hold">
                            <p:stCondLst>
                              <p:cond delay="1000"/>
                            </p:stCondLst>
                            <p:childTnLst>
                              <p:par>
                                <p:cTn id="8" presetID="1" presetClass="exit" presetSubtype="0" fill="hold" grpId="0" nodeType="afterEffect">
                                  <p:stCondLst>
                                    <p:cond delay="1000"/>
                                  </p:stCondLst>
                                  <p:childTnLst>
                                    <p:set>
                                      <p:cBhvr>
                                        <p:cTn id="9" dur="1" fill="hold">
                                          <p:stCondLst>
                                            <p:cond delay="0"/>
                                          </p:stCondLst>
                                        </p:cTn>
                                        <p:tgtEl>
                                          <p:spTgt spid="31"/>
                                        </p:tgtEl>
                                        <p:attrNameLst>
                                          <p:attrName>style.visibility</p:attrName>
                                        </p:attrNameLst>
                                      </p:cBhvr>
                                      <p:to>
                                        <p:strVal val="hidden"/>
                                      </p:to>
                                    </p:set>
                                  </p:childTnLst>
                                </p:cTn>
                              </p:par>
                            </p:childTnLst>
                          </p:cTn>
                        </p:par>
                        <p:par>
                          <p:cTn id="10" fill="hold">
                            <p:stCondLst>
                              <p:cond delay="2000"/>
                            </p:stCondLst>
                            <p:childTnLst>
                              <p:par>
                                <p:cTn id="11" presetID="1" presetClass="exit" presetSubtype="0" fill="hold" grpId="0" nodeType="afterEffect">
                                  <p:stCondLst>
                                    <p:cond delay="1000"/>
                                  </p:stCondLst>
                                  <p:childTnLst>
                                    <p:set>
                                      <p:cBhvr>
                                        <p:cTn id="12" dur="1" fill="hold">
                                          <p:stCondLst>
                                            <p:cond delay="0"/>
                                          </p:stCondLst>
                                        </p:cTn>
                                        <p:tgtEl>
                                          <p:spTgt spid="30"/>
                                        </p:tgtEl>
                                        <p:attrNameLst>
                                          <p:attrName>style.visibility</p:attrName>
                                        </p:attrNameLst>
                                      </p:cBhvr>
                                      <p:to>
                                        <p:strVal val="hidden"/>
                                      </p:to>
                                    </p:set>
                                  </p:childTnLst>
                                </p:cTn>
                              </p:par>
                            </p:childTnLst>
                          </p:cTn>
                        </p:par>
                        <p:par>
                          <p:cTn id="13" fill="hold">
                            <p:stCondLst>
                              <p:cond delay="3000"/>
                            </p:stCondLst>
                            <p:childTnLst>
                              <p:par>
                                <p:cTn id="14" presetID="1" presetClass="exit" presetSubtype="0" fill="hold" grpId="0" nodeType="afterEffect">
                                  <p:stCondLst>
                                    <p:cond delay="1000"/>
                                  </p:stCondLst>
                                  <p:childTnLst>
                                    <p:set>
                                      <p:cBhvr>
                                        <p:cTn id="15" dur="1" fill="hold">
                                          <p:stCondLst>
                                            <p:cond delay="0"/>
                                          </p:stCondLst>
                                        </p:cTn>
                                        <p:tgtEl>
                                          <p:spTgt spid="29"/>
                                        </p:tgtEl>
                                        <p:attrNameLst>
                                          <p:attrName>style.visibility</p:attrName>
                                        </p:attrNameLst>
                                      </p:cBhvr>
                                      <p:to>
                                        <p:strVal val="hidden"/>
                                      </p:to>
                                    </p:set>
                                  </p:childTnLst>
                                </p:cTn>
                              </p:par>
                            </p:childTnLst>
                          </p:cTn>
                        </p:par>
                        <p:par>
                          <p:cTn id="16" fill="hold">
                            <p:stCondLst>
                              <p:cond delay="4000"/>
                            </p:stCondLst>
                            <p:childTnLst>
                              <p:par>
                                <p:cTn id="17" presetID="1" presetClass="exit" presetSubtype="0" fill="hold" grpId="0" nodeType="afterEffect">
                                  <p:stCondLst>
                                    <p:cond delay="1000"/>
                                  </p:stCondLst>
                                  <p:childTnLst>
                                    <p:set>
                                      <p:cBhvr>
                                        <p:cTn id="18" dur="1" fill="hold">
                                          <p:stCondLst>
                                            <p:cond delay="0"/>
                                          </p:stCondLst>
                                        </p:cTn>
                                        <p:tgtEl>
                                          <p:spTgt spid="28"/>
                                        </p:tgtEl>
                                        <p:attrNameLst>
                                          <p:attrName>style.visibility</p:attrName>
                                        </p:attrNameLst>
                                      </p:cBhvr>
                                      <p:to>
                                        <p:strVal val="hidden"/>
                                      </p:to>
                                    </p:set>
                                  </p:childTnLst>
                                </p:cTn>
                              </p:par>
                            </p:childTnLst>
                          </p:cTn>
                        </p:par>
                        <p:par>
                          <p:cTn id="19" fill="hold">
                            <p:stCondLst>
                              <p:cond delay="5000"/>
                            </p:stCondLst>
                            <p:childTnLst>
                              <p:par>
                                <p:cTn id="20" presetID="1" presetClass="exit" presetSubtype="0" fill="hold" grpId="0" nodeType="afterEffect">
                                  <p:stCondLst>
                                    <p:cond delay="1000"/>
                                  </p:stCondLst>
                                  <p:childTnLst>
                                    <p:set>
                                      <p:cBhvr>
                                        <p:cTn id="21" dur="1" fill="hold">
                                          <p:stCondLst>
                                            <p:cond delay="0"/>
                                          </p:stCondLst>
                                        </p:cTn>
                                        <p:tgtEl>
                                          <p:spTgt spid="27"/>
                                        </p:tgtEl>
                                        <p:attrNameLst>
                                          <p:attrName>style.visibility</p:attrName>
                                        </p:attrNameLst>
                                      </p:cBhvr>
                                      <p:to>
                                        <p:strVal val="hidden"/>
                                      </p:to>
                                    </p:set>
                                  </p:childTnLst>
                                </p:cTn>
                              </p:par>
                            </p:childTnLst>
                          </p:cTn>
                        </p:par>
                        <p:par>
                          <p:cTn id="22" fill="hold">
                            <p:stCondLst>
                              <p:cond delay="6000"/>
                            </p:stCondLst>
                            <p:childTnLst>
                              <p:par>
                                <p:cTn id="23" presetID="1" presetClass="exit" presetSubtype="0" fill="hold" grpId="0" nodeType="afterEffect">
                                  <p:stCondLst>
                                    <p:cond delay="1000"/>
                                  </p:stCondLst>
                                  <p:childTnLst>
                                    <p:set>
                                      <p:cBhvr>
                                        <p:cTn id="24" dur="1" fill="hold">
                                          <p:stCondLst>
                                            <p:cond delay="0"/>
                                          </p:stCondLst>
                                        </p:cTn>
                                        <p:tgtEl>
                                          <p:spTgt spid="26"/>
                                        </p:tgtEl>
                                        <p:attrNameLst>
                                          <p:attrName>style.visibility</p:attrName>
                                        </p:attrNameLst>
                                      </p:cBhvr>
                                      <p:to>
                                        <p:strVal val="hidden"/>
                                      </p:to>
                                    </p:set>
                                  </p:childTnLst>
                                </p:cTn>
                              </p:par>
                            </p:childTnLst>
                          </p:cTn>
                        </p:par>
                        <p:par>
                          <p:cTn id="25" fill="hold">
                            <p:stCondLst>
                              <p:cond delay="7000"/>
                            </p:stCondLst>
                            <p:childTnLst>
                              <p:par>
                                <p:cTn id="26" presetID="1" presetClass="exit" presetSubtype="0" fill="hold" grpId="0" nodeType="afterEffect">
                                  <p:stCondLst>
                                    <p:cond delay="1000"/>
                                  </p:stCondLst>
                                  <p:childTnLst>
                                    <p:set>
                                      <p:cBhvr>
                                        <p:cTn id="27" dur="1" fill="hold">
                                          <p:stCondLst>
                                            <p:cond delay="0"/>
                                          </p:stCondLst>
                                        </p:cTn>
                                        <p:tgtEl>
                                          <p:spTgt spid="25"/>
                                        </p:tgtEl>
                                        <p:attrNameLst>
                                          <p:attrName>style.visibility</p:attrName>
                                        </p:attrNameLst>
                                      </p:cBhvr>
                                      <p:to>
                                        <p:strVal val="hidden"/>
                                      </p:to>
                                    </p:set>
                                  </p:childTnLst>
                                </p:cTn>
                              </p:par>
                            </p:childTnLst>
                          </p:cTn>
                        </p:par>
                        <p:par>
                          <p:cTn id="28" fill="hold">
                            <p:stCondLst>
                              <p:cond delay="8000"/>
                            </p:stCondLst>
                            <p:childTnLst>
                              <p:par>
                                <p:cTn id="29" presetID="1" presetClass="exit" presetSubtype="0" fill="hold" grpId="0" nodeType="afterEffect">
                                  <p:stCondLst>
                                    <p:cond delay="1000"/>
                                  </p:stCondLst>
                                  <p:childTnLst>
                                    <p:set>
                                      <p:cBhvr>
                                        <p:cTn id="30" dur="1" fill="hold">
                                          <p:stCondLst>
                                            <p:cond delay="0"/>
                                          </p:stCondLst>
                                        </p:cTn>
                                        <p:tgtEl>
                                          <p:spTgt spid="24"/>
                                        </p:tgtEl>
                                        <p:attrNameLst>
                                          <p:attrName>style.visibility</p:attrName>
                                        </p:attrNameLst>
                                      </p:cBhvr>
                                      <p:to>
                                        <p:strVal val="hidden"/>
                                      </p:to>
                                    </p:set>
                                  </p:childTnLst>
                                </p:cTn>
                              </p:par>
                            </p:childTnLst>
                          </p:cTn>
                        </p:par>
                        <p:par>
                          <p:cTn id="31" fill="hold">
                            <p:stCondLst>
                              <p:cond delay="9000"/>
                            </p:stCondLst>
                            <p:childTnLst>
                              <p:par>
                                <p:cTn id="32" presetID="1" presetClass="exit" presetSubtype="0" fill="hold" grpId="0" nodeType="afterEffect">
                                  <p:stCondLst>
                                    <p:cond delay="1000"/>
                                  </p:stCondLst>
                                  <p:childTnLst>
                                    <p:set>
                                      <p:cBhvr>
                                        <p:cTn id="33" dur="1" fill="hold">
                                          <p:stCondLst>
                                            <p:cond delay="0"/>
                                          </p:stCondLst>
                                        </p:cTn>
                                        <p:tgtEl>
                                          <p:spTgt spid="23"/>
                                        </p:tgtEl>
                                        <p:attrNameLst>
                                          <p:attrName>style.visibility</p:attrName>
                                        </p:attrNameLst>
                                      </p:cBhvr>
                                      <p:to>
                                        <p:strVal val="hidden"/>
                                      </p:to>
                                    </p:set>
                                  </p:childTnLst>
                                </p:cTn>
                              </p:par>
                            </p:childTnLst>
                          </p:cTn>
                        </p:par>
                        <p:par>
                          <p:cTn id="34" fill="hold">
                            <p:stCondLst>
                              <p:cond delay="10000"/>
                            </p:stCondLst>
                            <p:childTnLst>
                              <p:par>
                                <p:cTn id="35" presetID="1" presetClass="exit" presetSubtype="0" fill="hold" grpId="0" nodeType="afterEffect">
                                  <p:stCondLst>
                                    <p:cond delay="1000"/>
                                  </p:stCondLst>
                                  <p:childTnLst>
                                    <p:set>
                                      <p:cBhvr>
                                        <p:cTn id="36" dur="1" fill="hold">
                                          <p:stCondLst>
                                            <p:cond delay="0"/>
                                          </p:stCondLst>
                                        </p:cTn>
                                        <p:tgtEl>
                                          <p:spTgt spid="22"/>
                                        </p:tgtEl>
                                        <p:attrNameLst>
                                          <p:attrName>style.visibility</p:attrName>
                                        </p:attrNameLst>
                                      </p:cBhvr>
                                      <p:to>
                                        <p:strVal val="hidden"/>
                                      </p:to>
                                    </p:set>
                                  </p:childTnLst>
                                </p:cTn>
                              </p:par>
                            </p:childTnLst>
                          </p:cTn>
                        </p:par>
                        <p:par>
                          <p:cTn id="37" fill="hold">
                            <p:stCondLst>
                              <p:cond delay="11000"/>
                            </p:stCondLst>
                            <p:childTnLst>
                              <p:par>
                                <p:cTn id="38" presetID="1" presetClass="exit" presetSubtype="0" fill="hold" grpId="0" nodeType="afterEffect">
                                  <p:stCondLst>
                                    <p:cond delay="1000"/>
                                  </p:stCondLst>
                                  <p:childTnLst>
                                    <p:set>
                                      <p:cBhvr>
                                        <p:cTn id="39" dur="1" fill="hold">
                                          <p:stCondLst>
                                            <p:cond delay="0"/>
                                          </p:stCondLst>
                                        </p:cTn>
                                        <p:tgtEl>
                                          <p:spTgt spid="21"/>
                                        </p:tgtEl>
                                        <p:attrNameLst>
                                          <p:attrName>style.visibility</p:attrName>
                                        </p:attrNameLst>
                                      </p:cBhvr>
                                      <p:to>
                                        <p:strVal val="hidden"/>
                                      </p:to>
                                    </p:set>
                                  </p:childTnLst>
                                </p:cTn>
                              </p:par>
                            </p:childTnLst>
                          </p:cTn>
                        </p:par>
                        <p:par>
                          <p:cTn id="40" fill="hold">
                            <p:stCondLst>
                              <p:cond delay="12000"/>
                            </p:stCondLst>
                            <p:childTnLst>
                              <p:par>
                                <p:cTn id="41" presetID="1" presetClass="exit" presetSubtype="0" fill="hold" grpId="0" nodeType="afterEffect">
                                  <p:stCondLst>
                                    <p:cond delay="1000"/>
                                  </p:stCondLst>
                                  <p:childTnLst>
                                    <p:set>
                                      <p:cBhvr>
                                        <p:cTn id="42" dur="1" fill="hold">
                                          <p:stCondLst>
                                            <p:cond delay="0"/>
                                          </p:stCondLst>
                                        </p:cTn>
                                        <p:tgtEl>
                                          <p:spTgt spid="20"/>
                                        </p:tgtEl>
                                        <p:attrNameLst>
                                          <p:attrName>style.visibility</p:attrName>
                                        </p:attrNameLst>
                                      </p:cBhvr>
                                      <p:to>
                                        <p:strVal val="hidden"/>
                                      </p:to>
                                    </p:set>
                                  </p:childTnLst>
                                </p:cTn>
                              </p:par>
                            </p:childTnLst>
                          </p:cTn>
                        </p:par>
                        <p:par>
                          <p:cTn id="43" fill="hold">
                            <p:stCondLst>
                              <p:cond delay="13000"/>
                            </p:stCondLst>
                            <p:childTnLst>
                              <p:par>
                                <p:cTn id="44" presetID="1" presetClass="exit" presetSubtype="0" fill="hold" grpId="0" nodeType="afterEffect">
                                  <p:stCondLst>
                                    <p:cond delay="1000"/>
                                  </p:stCondLst>
                                  <p:childTnLst>
                                    <p:set>
                                      <p:cBhvr>
                                        <p:cTn id="45" dur="1" fill="hold">
                                          <p:stCondLst>
                                            <p:cond delay="0"/>
                                          </p:stCondLst>
                                        </p:cTn>
                                        <p:tgtEl>
                                          <p:spTgt spid="19"/>
                                        </p:tgtEl>
                                        <p:attrNameLst>
                                          <p:attrName>style.visibility</p:attrName>
                                        </p:attrNameLst>
                                      </p:cBhvr>
                                      <p:to>
                                        <p:strVal val="hidden"/>
                                      </p:to>
                                    </p:set>
                                  </p:childTnLst>
                                </p:cTn>
                              </p:par>
                            </p:childTnLst>
                          </p:cTn>
                        </p:par>
                        <p:par>
                          <p:cTn id="46" fill="hold">
                            <p:stCondLst>
                              <p:cond delay="14000"/>
                            </p:stCondLst>
                            <p:childTnLst>
                              <p:par>
                                <p:cTn id="47" presetID="1" presetClass="exit" presetSubtype="0" fill="hold" grpId="0" nodeType="afterEffect">
                                  <p:stCondLst>
                                    <p:cond delay="1000"/>
                                  </p:stCondLst>
                                  <p:childTnLst>
                                    <p:set>
                                      <p:cBhvr>
                                        <p:cTn id="48" dur="1" fill="hold">
                                          <p:stCondLst>
                                            <p:cond delay="0"/>
                                          </p:stCondLst>
                                        </p:cTn>
                                        <p:tgtEl>
                                          <p:spTgt spid="18"/>
                                        </p:tgtEl>
                                        <p:attrNameLst>
                                          <p:attrName>style.visibility</p:attrName>
                                        </p:attrNameLst>
                                      </p:cBhvr>
                                      <p:to>
                                        <p:strVal val="hidden"/>
                                      </p:to>
                                    </p:set>
                                  </p:childTnLst>
                                </p:cTn>
                              </p:par>
                            </p:childTnLst>
                          </p:cTn>
                        </p:par>
                        <p:par>
                          <p:cTn id="49" fill="hold">
                            <p:stCondLst>
                              <p:cond delay="15000"/>
                            </p:stCondLst>
                            <p:childTnLst>
                              <p:par>
                                <p:cTn id="50" presetID="1" presetClass="exit" presetSubtype="0" fill="hold" grpId="0" nodeType="afterEffect">
                                  <p:stCondLst>
                                    <p:cond delay="1000"/>
                                  </p:stCondLst>
                                  <p:childTnLst>
                                    <p:set>
                                      <p:cBhvr>
                                        <p:cTn id="51" dur="1" fill="hold">
                                          <p:stCondLst>
                                            <p:cond delay="0"/>
                                          </p:stCondLst>
                                        </p:cTn>
                                        <p:tgtEl>
                                          <p:spTgt spid="17"/>
                                        </p:tgtEl>
                                        <p:attrNameLst>
                                          <p:attrName>style.visibility</p:attrName>
                                        </p:attrNameLst>
                                      </p:cBhvr>
                                      <p:to>
                                        <p:strVal val="hidden"/>
                                      </p:to>
                                    </p:set>
                                  </p:childTnLst>
                                </p:cTn>
                              </p:par>
                            </p:childTnLst>
                          </p:cTn>
                        </p:par>
                        <p:par>
                          <p:cTn id="52" fill="hold">
                            <p:stCondLst>
                              <p:cond delay="16000"/>
                            </p:stCondLst>
                            <p:childTnLst>
                              <p:par>
                                <p:cTn id="53" presetID="1" presetClass="exit" presetSubtype="0" fill="hold" grpId="0" nodeType="afterEffect">
                                  <p:stCondLst>
                                    <p:cond delay="1000"/>
                                  </p:stCondLst>
                                  <p:childTnLst>
                                    <p:set>
                                      <p:cBhvr>
                                        <p:cTn id="54" dur="1" fill="hold">
                                          <p:stCondLst>
                                            <p:cond delay="0"/>
                                          </p:stCondLst>
                                        </p:cTn>
                                        <p:tgtEl>
                                          <p:spTgt spid="16"/>
                                        </p:tgtEl>
                                        <p:attrNameLst>
                                          <p:attrName>style.visibility</p:attrName>
                                        </p:attrNameLst>
                                      </p:cBhvr>
                                      <p:to>
                                        <p:strVal val="hidden"/>
                                      </p:to>
                                    </p:set>
                                  </p:childTnLst>
                                </p:cTn>
                              </p:par>
                            </p:childTnLst>
                          </p:cTn>
                        </p:par>
                        <p:par>
                          <p:cTn id="55" fill="hold">
                            <p:stCondLst>
                              <p:cond delay="17000"/>
                            </p:stCondLst>
                            <p:childTnLst>
                              <p:par>
                                <p:cTn id="56" presetID="1" presetClass="exit" presetSubtype="0" fill="hold" grpId="0" nodeType="afterEffect">
                                  <p:stCondLst>
                                    <p:cond delay="1000"/>
                                  </p:stCondLst>
                                  <p:childTnLst>
                                    <p:set>
                                      <p:cBhvr>
                                        <p:cTn id="57" dur="1" fill="hold">
                                          <p:stCondLst>
                                            <p:cond delay="0"/>
                                          </p:stCondLst>
                                        </p:cTn>
                                        <p:tgtEl>
                                          <p:spTgt spid="15"/>
                                        </p:tgtEl>
                                        <p:attrNameLst>
                                          <p:attrName>style.visibility</p:attrName>
                                        </p:attrNameLst>
                                      </p:cBhvr>
                                      <p:to>
                                        <p:strVal val="hidden"/>
                                      </p:to>
                                    </p:set>
                                  </p:childTnLst>
                                </p:cTn>
                              </p:par>
                            </p:childTnLst>
                          </p:cTn>
                        </p:par>
                        <p:par>
                          <p:cTn id="58" fill="hold">
                            <p:stCondLst>
                              <p:cond delay="18000"/>
                            </p:stCondLst>
                            <p:childTnLst>
                              <p:par>
                                <p:cTn id="59" presetID="1" presetClass="exit" presetSubtype="0" fill="hold" grpId="0" nodeType="afterEffect">
                                  <p:stCondLst>
                                    <p:cond delay="1000"/>
                                  </p:stCondLst>
                                  <p:childTnLst>
                                    <p:set>
                                      <p:cBhvr>
                                        <p:cTn id="60" dur="1" fill="hold">
                                          <p:stCondLst>
                                            <p:cond delay="0"/>
                                          </p:stCondLst>
                                        </p:cTn>
                                        <p:tgtEl>
                                          <p:spTgt spid="14"/>
                                        </p:tgtEl>
                                        <p:attrNameLst>
                                          <p:attrName>style.visibility</p:attrName>
                                        </p:attrNameLst>
                                      </p:cBhvr>
                                      <p:to>
                                        <p:strVal val="hidden"/>
                                      </p:to>
                                    </p:set>
                                  </p:childTnLst>
                                </p:cTn>
                              </p:par>
                            </p:childTnLst>
                          </p:cTn>
                        </p:par>
                        <p:par>
                          <p:cTn id="61" fill="hold">
                            <p:stCondLst>
                              <p:cond delay="19000"/>
                            </p:stCondLst>
                            <p:childTnLst>
                              <p:par>
                                <p:cTn id="62" presetID="1" presetClass="exit" presetSubtype="0" fill="hold" grpId="0" nodeType="afterEffect">
                                  <p:stCondLst>
                                    <p:cond delay="1000"/>
                                  </p:stCondLst>
                                  <p:childTnLst>
                                    <p:set>
                                      <p:cBhvr>
                                        <p:cTn id="63" dur="1" fill="hold">
                                          <p:stCondLst>
                                            <p:cond delay="0"/>
                                          </p:stCondLst>
                                        </p:cTn>
                                        <p:tgtEl>
                                          <p:spTgt spid="13"/>
                                        </p:tgtEl>
                                        <p:attrNameLst>
                                          <p:attrName>style.visibility</p:attrName>
                                        </p:attrNameLst>
                                      </p:cBhvr>
                                      <p:to>
                                        <p:strVal val="hidden"/>
                                      </p:to>
                                    </p:set>
                                  </p:childTnLst>
                                </p:cTn>
                              </p:par>
                            </p:childTnLst>
                          </p:cTn>
                        </p:par>
                        <p:par>
                          <p:cTn id="64" fill="hold">
                            <p:stCondLst>
                              <p:cond delay="20000"/>
                            </p:stCondLst>
                            <p:childTnLst>
                              <p:par>
                                <p:cTn id="65" presetID="1" presetClass="exit" presetSubtype="0" fill="hold" grpId="0" nodeType="afterEffect">
                                  <p:stCondLst>
                                    <p:cond delay="1000"/>
                                  </p:stCondLst>
                                  <p:childTnLst>
                                    <p:set>
                                      <p:cBhvr>
                                        <p:cTn id="66" dur="1" fill="hold">
                                          <p:stCondLst>
                                            <p:cond delay="0"/>
                                          </p:stCondLst>
                                        </p:cTn>
                                        <p:tgtEl>
                                          <p:spTgt spid="12"/>
                                        </p:tgtEl>
                                        <p:attrNameLst>
                                          <p:attrName>style.visibility</p:attrName>
                                        </p:attrNameLst>
                                      </p:cBhvr>
                                      <p:to>
                                        <p:strVal val="hidden"/>
                                      </p:to>
                                    </p:set>
                                  </p:childTnLst>
                                </p:cTn>
                              </p:par>
                            </p:childTnLst>
                          </p:cTn>
                        </p:par>
                        <p:par>
                          <p:cTn id="67" fill="hold">
                            <p:stCondLst>
                              <p:cond delay="21000"/>
                            </p:stCondLst>
                            <p:childTnLst>
                              <p:par>
                                <p:cTn id="68" presetID="1" presetClass="exit" presetSubtype="0" fill="hold" grpId="0" nodeType="afterEffect">
                                  <p:stCondLst>
                                    <p:cond delay="1000"/>
                                  </p:stCondLst>
                                  <p:childTnLst>
                                    <p:set>
                                      <p:cBhvr>
                                        <p:cTn id="69" dur="1" fill="hold">
                                          <p:stCondLst>
                                            <p:cond delay="0"/>
                                          </p:stCondLst>
                                        </p:cTn>
                                        <p:tgtEl>
                                          <p:spTgt spid="11"/>
                                        </p:tgtEl>
                                        <p:attrNameLst>
                                          <p:attrName>style.visibility</p:attrName>
                                        </p:attrNameLst>
                                      </p:cBhvr>
                                      <p:to>
                                        <p:strVal val="hidden"/>
                                      </p:to>
                                    </p:set>
                                  </p:childTnLst>
                                </p:cTn>
                              </p:par>
                            </p:childTnLst>
                          </p:cTn>
                        </p:par>
                        <p:par>
                          <p:cTn id="70" fill="hold">
                            <p:stCondLst>
                              <p:cond delay="22000"/>
                            </p:stCondLst>
                            <p:childTnLst>
                              <p:par>
                                <p:cTn id="71" presetID="1" presetClass="exit" presetSubtype="0" fill="hold" grpId="0" nodeType="afterEffect">
                                  <p:stCondLst>
                                    <p:cond delay="1000"/>
                                  </p:stCondLst>
                                  <p:childTnLst>
                                    <p:set>
                                      <p:cBhvr>
                                        <p:cTn id="72" dur="1" fill="hold">
                                          <p:stCondLst>
                                            <p:cond delay="0"/>
                                          </p:stCondLst>
                                        </p:cTn>
                                        <p:tgtEl>
                                          <p:spTgt spid="10"/>
                                        </p:tgtEl>
                                        <p:attrNameLst>
                                          <p:attrName>style.visibility</p:attrName>
                                        </p:attrNameLst>
                                      </p:cBhvr>
                                      <p:to>
                                        <p:strVal val="hidden"/>
                                      </p:to>
                                    </p:set>
                                  </p:childTnLst>
                                </p:cTn>
                              </p:par>
                            </p:childTnLst>
                          </p:cTn>
                        </p:par>
                        <p:par>
                          <p:cTn id="73" fill="hold">
                            <p:stCondLst>
                              <p:cond delay="23000"/>
                            </p:stCondLst>
                            <p:childTnLst>
                              <p:par>
                                <p:cTn id="74" presetID="1" presetClass="exit" presetSubtype="0" fill="hold" grpId="0" nodeType="afterEffect">
                                  <p:stCondLst>
                                    <p:cond delay="1000"/>
                                  </p:stCondLst>
                                  <p:childTnLst>
                                    <p:set>
                                      <p:cBhvr>
                                        <p:cTn id="75" dur="1" fill="hold">
                                          <p:stCondLst>
                                            <p:cond delay="0"/>
                                          </p:stCondLst>
                                        </p:cTn>
                                        <p:tgtEl>
                                          <p:spTgt spid="9"/>
                                        </p:tgtEl>
                                        <p:attrNameLst>
                                          <p:attrName>style.visibility</p:attrName>
                                        </p:attrNameLst>
                                      </p:cBhvr>
                                      <p:to>
                                        <p:strVal val="hidden"/>
                                      </p:to>
                                    </p:set>
                                  </p:childTnLst>
                                </p:cTn>
                              </p:par>
                            </p:childTnLst>
                          </p:cTn>
                        </p:par>
                        <p:par>
                          <p:cTn id="76" fill="hold">
                            <p:stCondLst>
                              <p:cond delay="24000"/>
                            </p:stCondLst>
                            <p:childTnLst>
                              <p:par>
                                <p:cTn id="77" presetID="1" presetClass="exit" presetSubtype="0" fill="hold" grpId="0" nodeType="afterEffect">
                                  <p:stCondLst>
                                    <p:cond delay="1000"/>
                                  </p:stCondLst>
                                  <p:childTnLst>
                                    <p:set>
                                      <p:cBhvr>
                                        <p:cTn id="78" dur="1" fill="hold">
                                          <p:stCondLst>
                                            <p:cond delay="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QUESTION #19</a:t>
            </a:r>
          </a:p>
        </p:txBody>
      </p:sp>
      <p:sp>
        <p:nvSpPr>
          <p:cNvPr id="3" name="Content Placeholder 2"/>
          <p:cNvSpPr>
            <a:spLocks noGrp="1"/>
          </p:cNvSpPr>
          <p:nvPr>
            <p:ph idx="1"/>
          </p:nvPr>
        </p:nvSpPr>
        <p:spPr/>
        <p:txBody>
          <a:bodyPr/>
          <a:lstStyle/>
          <a:p>
            <a:r>
              <a:rPr lang="en-US" dirty="0"/>
              <a:t>(1pt) According to Esther 5:9, True or False, Haman was filled with thankfulness toward Mordecai?</a:t>
            </a:r>
          </a:p>
          <a:p>
            <a:endParaRPr lang="en-US" dirty="0"/>
          </a:p>
          <a:p>
            <a:r>
              <a:rPr lang="es-US" dirty="0"/>
              <a:t>(1 pt) De acuerdo a Ester 5:9, Falso o verdadero, Amán se llenaba de </a:t>
            </a:r>
            <a:r>
              <a:rPr lang="es-US" dirty="0" err="1"/>
              <a:t>alegria</a:t>
            </a:r>
            <a:r>
              <a:rPr lang="es-US" dirty="0"/>
              <a:t> con </a:t>
            </a:r>
            <a:r>
              <a:rPr lang="es-US" dirty="0" err="1"/>
              <a:t>Mardoqueo</a:t>
            </a:r>
            <a:r>
              <a:rPr lang="es-US" dirty="0"/>
              <a:t>.</a:t>
            </a:r>
          </a:p>
        </p:txBody>
      </p:sp>
      <p:sp>
        <p:nvSpPr>
          <p:cNvPr id="5" name="TextBox 4"/>
          <p:cNvSpPr txBox="1"/>
          <p:nvPr/>
        </p:nvSpPr>
        <p:spPr>
          <a:xfrm>
            <a:off x="7955280" y="91440"/>
            <a:ext cx="1078992" cy="1015663"/>
          </a:xfrm>
          <a:prstGeom prst="rect">
            <a:avLst/>
          </a:prstGeom>
          <a:solidFill>
            <a:srgbClr val="4F5581"/>
          </a:solidFill>
        </p:spPr>
        <p:txBody>
          <a:bodyPr wrap="none" rtlCol="0">
            <a:spAutoFit/>
          </a:bodyPr>
          <a:lstStyle/>
          <a:p>
            <a:pPr algn="ctr"/>
            <a:r>
              <a:rPr lang="en-US" sz="6000" b="1" dirty="0">
                <a:solidFill>
                  <a:srgbClr val="FFFF00"/>
                </a:solidFill>
                <a:latin typeface="Arial" panose="020B0604020202020204" pitchFamily="34" charset="0"/>
                <a:cs typeface="Arial" panose="020B0604020202020204" pitchFamily="34" charset="0"/>
              </a:rPr>
              <a:t>00</a:t>
            </a:r>
          </a:p>
        </p:txBody>
      </p:sp>
      <p:sp>
        <p:nvSpPr>
          <p:cNvPr id="6" name="TextBox 5"/>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01</a:t>
            </a:r>
          </a:p>
        </p:txBody>
      </p:sp>
      <p:sp>
        <p:nvSpPr>
          <p:cNvPr id="7" name="TextBox 6"/>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02</a:t>
            </a:r>
          </a:p>
        </p:txBody>
      </p:sp>
      <p:sp>
        <p:nvSpPr>
          <p:cNvPr id="8" name="TextBox 7"/>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03</a:t>
            </a:r>
          </a:p>
        </p:txBody>
      </p:sp>
      <p:sp>
        <p:nvSpPr>
          <p:cNvPr id="9" name="TextBox 8"/>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04</a:t>
            </a:r>
          </a:p>
        </p:txBody>
      </p:sp>
      <p:sp>
        <p:nvSpPr>
          <p:cNvPr id="10" name="TextBox 9"/>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05</a:t>
            </a:r>
          </a:p>
        </p:txBody>
      </p:sp>
      <p:sp>
        <p:nvSpPr>
          <p:cNvPr id="11" name="TextBox 10"/>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06</a:t>
            </a:r>
          </a:p>
        </p:txBody>
      </p:sp>
      <p:sp>
        <p:nvSpPr>
          <p:cNvPr id="12" name="TextBox 11"/>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07</a:t>
            </a:r>
          </a:p>
        </p:txBody>
      </p:sp>
      <p:sp>
        <p:nvSpPr>
          <p:cNvPr id="13" name="TextBox 12"/>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08</a:t>
            </a:r>
          </a:p>
        </p:txBody>
      </p:sp>
      <p:sp>
        <p:nvSpPr>
          <p:cNvPr id="14" name="TextBox 13"/>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09</a:t>
            </a:r>
          </a:p>
        </p:txBody>
      </p:sp>
      <p:sp>
        <p:nvSpPr>
          <p:cNvPr id="15" name="TextBox 14"/>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10</a:t>
            </a:r>
          </a:p>
        </p:txBody>
      </p:sp>
      <p:sp>
        <p:nvSpPr>
          <p:cNvPr id="16" name="TextBox 15"/>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11</a:t>
            </a:r>
          </a:p>
        </p:txBody>
      </p:sp>
      <p:sp>
        <p:nvSpPr>
          <p:cNvPr id="17" name="TextBox 16"/>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12</a:t>
            </a:r>
          </a:p>
        </p:txBody>
      </p:sp>
      <p:sp>
        <p:nvSpPr>
          <p:cNvPr id="18" name="TextBox 17"/>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13</a:t>
            </a:r>
          </a:p>
        </p:txBody>
      </p:sp>
      <p:sp>
        <p:nvSpPr>
          <p:cNvPr id="19" name="TextBox 18"/>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14</a:t>
            </a:r>
          </a:p>
        </p:txBody>
      </p:sp>
      <p:sp>
        <p:nvSpPr>
          <p:cNvPr id="20" name="TextBox 19"/>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15</a:t>
            </a:r>
          </a:p>
        </p:txBody>
      </p:sp>
      <p:sp>
        <p:nvSpPr>
          <p:cNvPr id="21" name="TextBox 20"/>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16</a:t>
            </a:r>
          </a:p>
        </p:txBody>
      </p:sp>
      <p:sp>
        <p:nvSpPr>
          <p:cNvPr id="22" name="TextBox 21"/>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17</a:t>
            </a:r>
          </a:p>
        </p:txBody>
      </p:sp>
      <p:sp>
        <p:nvSpPr>
          <p:cNvPr id="23" name="TextBox 22"/>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18</a:t>
            </a:r>
          </a:p>
        </p:txBody>
      </p:sp>
      <p:sp>
        <p:nvSpPr>
          <p:cNvPr id="24" name="TextBox 23"/>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19</a:t>
            </a:r>
          </a:p>
        </p:txBody>
      </p:sp>
      <p:sp>
        <p:nvSpPr>
          <p:cNvPr id="25" name="TextBox 24"/>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20</a:t>
            </a:r>
          </a:p>
        </p:txBody>
      </p:sp>
      <p:sp>
        <p:nvSpPr>
          <p:cNvPr id="26" name="TextBox 25"/>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21</a:t>
            </a:r>
          </a:p>
        </p:txBody>
      </p:sp>
      <p:sp>
        <p:nvSpPr>
          <p:cNvPr id="27" name="TextBox 26"/>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22</a:t>
            </a:r>
          </a:p>
        </p:txBody>
      </p:sp>
      <p:sp>
        <p:nvSpPr>
          <p:cNvPr id="28" name="TextBox 27"/>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23</a:t>
            </a:r>
          </a:p>
        </p:txBody>
      </p:sp>
      <p:sp>
        <p:nvSpPr>
          <p:cNvPr id="29" name="TextBox 28"/>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24</a:t>
            </a:r>
          </a:p>
        </p:txBody>
      </p:sp>
      <p:sp>
        <p:nvSpPr>
          <p:cNvPr id="30" name="TextBox 29"/>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1000"/>
                                  </p:stCondLst>
                                  <p:childTnLst>
                                    <p:set>
                                      <p:cBhvr>
                                        <p:cTn id="6" dur="1" fill="hold">
                                          <p:stCondLst>
                                            <p:cond delay="0"/>
                                          </p:stCondLst>
                                        </p:cTn>
                                        <p:tgtEl>
                                          <p:spTgt spid="30"/>
                                        </p:tgtEl>
                                        <p:attrNameLst>
                                          <p:attrName>style.visibility</p:attrName>
                                        </p:attrNameLst>
                                      </p:cBhvr>
                                      <p:to>
                                        <p:strVal val="hidden"/>
                                      </p:to>
                                    </p:set>
                                  </p:childTnLst>
                                </p:cTn>
                              </p:par>
                            </p:childTnLst>
                          </p:cTn>
                        </p:par>
                        <p:par>
                          <p:cTn id="7" fill="hold">
                            <p:stCondLst>
                              <p:cond delay="1000"/>
                            </p:stCondLst>
                            <p:childTnLst>
                              <p:par>
                                <p:cTn id="8" presetID="1" presetClass="exit" presetSubtype="0" fill="hold" grpId="0" nodeType="afterEffect">
                                  <p:stCondLst>
                                    <p:cond delay="1000"/>
                                  </p:stCondLst>
                                  <p:childTnLst>
                                    <p:set>
                                      <p:cBhvr>
                                        <p:cTn id="9" dur="1" fill="hold">
                                          <p:stCondLst>
                                            <p:cond delay="0"/>
                                          </p:stCondLst>
                                        </p:cTn>
                                        <p:tgtEl>
                                          <p:spTgt spid="29"/>
                                        </p:tgtEl>
                                        <p:attrNameLst>
                                          <p:attrName>style.visibility</p:attrName>
                                        </p:attrNameLst>
                                      </p:cBhvr>
                                      <p:to>
                                        <p:strVal val="hidden"/>
                                      </p:to>
                                    </p:set>
                                  </p:childTnLst>
                                </p:cTn>
                              </p:par>
                            </p:childTnLst>
                          </p:cTn>
                        </p:par>
                        <p:par>
                          <p:cTn id="10" fill="hold">
                            <p:stCondLst>
                              <p:cond delay="2000"/>
                            </p:stCondLst>
                            <p:childTnLst>
                              <p:par>
                                <p:cTn id="11" presetID="1" presetClass="exit" presetSubtype="0" fill="hold" grpId="0" nodeType="afterEffect">
                                  <p:stCondLst>
                                    <p:cond delay="1000"/>
                                  </p:stCondLst>
                                  <p:childTnLst>
                                    <p:set>
                                      <p:cBhvr>
                                        <p:cTn id="12" dur="1" fill="hold">
                                          <p:stCondLst>
                                            <p:cond delay="0"/>
                                          </p:stCondLst>
                                        </p:cTn>
                                        <p:tgtEl>
                                          <p:spTgt spid="28"/>
                                        </p:tgtEl>
                                        <p:attrNameLst>
                                          <p:attrName>style.visibility</p:attrName>
                                        </p:attrNameLst>
                                      </p:cBhvr>
                                      <p:to>
                                        <p:strVal val="hidden"/>
                                      </p:to>
                                    </p:set>
                                  </p:childTnLst>
                                </p:cTn>
                              </p:par>
                            </p:childTnLst>
                          </p:cTn>
                        </p:par>
                        <p:par>
                          <p:cTn id="13" fill="hold">
                            <p:stCondLst>
                              <p:cond delay="3000"/>
                            </p:stCondLst>
                            <p:childTnLst>
                              <p:par>
                                <p:cTn id="14" presetID="1" presetClass="exit" presetSubtype="0" fill="hold" grpId="0" nodeType="afterEffect">
                                  <p:stCondLst>
                                    <p:cond delay="1000"/>
                                  </p:stCondLst>
                                  <p:childTnLst>
                                    <p:set>
                                      <p:cBhvr>
                                        <p:cTn id="15" dur="1" fill="hold">
                                          <p:stCondLst>
                                            <p:cond delay="0"/>
                                          </p:stCondLst>
                                        </p:cTn>
                                        <p:tgtEl>
                                          <p:spTgt spid="27"/>
                                        </p:tgtEl>
                                        <p:attrNameLst>
                                          <p:attrName>style.visibility</p:attrName>
                                        </p:attrNameLst>
                                      </p:cBhvr>
                                      <p:to>
                                        <p:strVal val="hidden"/>
                                      </p:to>
                                    </p:set>
                                  </p:childTnLst>
                                </p:cTn>
                              </p:par>
                            </p:childTnLst>
                          </p:cTn>
                        </p:par>
                        <p:par>
                          <p:cTn id="16" fill="hold">
                            <p:stCondLst>
                              <p:cond delay="4000"/>
                            </p:stCondLst>
                            <p:childTnLst>
                              <p:par>
                                <p:cTn id="17" presetID="1" presetClass="exit" presetSubtype="0" fill="hold" grpId="0" nodeType="afterEffect">
                                  <p:stCondLst>
                                    <p:cond delay="1000"/>
                                  </p:stCondLst>
                                  <p:childTnLst>
                                    <p:set>
                                      <p:cBhvr>
                                        <p:cTn id="18" dur="1" fill="hold">
                                          <p:stCondLst>
                                            <p:cond delay="0"/>
                                          </p:stCondLst>
                                        </p:cTn>
                                        <p:tgtEl>
                                          <p:spTgt spid="26"/>
                                        </p:tgtEl>
                                        <p:attrNameLst>
                                          <p:attrName>style.visibility</p:attrName>
                                        </p:attrNameLst>
                                      </p:cBhvr>
                                      <p:to>
                                        <p:strVal val="hidden"/>
                                      </p:to>
                                    </p:set>
                                  </p:childTnLst>
                                </p:cTn>
                              </p:par>
                            </p:childTnLst>
                          </p:cTn>
                        </p:par>
                        <p:par>
                          <p:cTn id="19" fill="hold">
                            <p:stCondLst>
                              <p:cond delay="5000"/>
                            </p:stCondLst>
                            <p:childTnLst>
                              <p:par>
                                <p:cTn id="20" presetID="1" presetClass="exit" presetSubtype="0" fill="hold" grpId="0" nodeType="afterEffect">
                                  <p:stCondLst>
                                    <p:cond delay="1000"/>
                                  </p:stCondLst>
                                  <p:childTnLst>
                                    <p:set>
                                      <p:cBhvr>
                                        <p:cTn id="21" dur="1" fill="hold">
                                          <p:stCondLst>
                                            <p:cond delay="0"/>
                                          </p:stCondLst>
                                        </p:cTn>
                                        <p:tgtEl>
                                          <p:spTgt spid="25"/>
                                        </p:tgtEl>
                                        <p:attrNameLst>
                                          <p:attrName>style.visibility</p:attrName>
                                        </p:attrNameLst>
                                      </p:cBhvr>
                                      <p:to>
                                        <p:strVal val="hidden"/>
                                      </p:to>
                                    </p:set>
                                  </p:childTnLst>
                                </p:cTn>
                              </p:par>
                            </p:childTnLst>
                          </p:cTn>
                        </p:par>
                        <p:par>
                          <p:cTn id="22" fill="hold">
                            <p:stCondLst>
                              <p:cond delay="6000"/>
                            </p:stCondLst>
                            <p:childTnLst>
                              <p:par>
                                <p:cTn id="23" presetID="1" presetClass="exit" presetSubtype="0" fill="hold" grpId="0" nodeType="afterEffect">
                                  <p:stCondLst>
                                    <p:cond delay="1000"/>
                                  </p:stCondLst>
                                  <p:childTnLst>
                                    <p:set>
                                      <p:cBhvr>
                                        <p:cTn id="24" dur="1" fill="hold">
                                          <p:stCondLst>
                                            <p:cond delay="0"/>
                                          </p:stCondLst>
                                        </p:cTn>
                                        <p:tgtEl>
                                          <p:spTgt spid="24"/>
                                        </p:tgtEl>
                                        <p:attrNameLst>
                                          <p:attrName>style.visibility</p:attrName>
                                        </p:attrNameLst>
                                      </p:cBhvr>
                                      <p:to>
                                        <p:strVal val="hidden"/>
                                      </p:to>
                                    </p:set>
                                  </p:childTnLst>
                                </p:cTn>
                              </p:par>
                            </p:childTnLst>
                          </p:cTn>
                        </p:par>
                        <p:par>
                          <p:cTn id="25" fill="hold">
                            <p:stCondLst>
                              <p:cond delay="7000"/>
                            </p:stCondLst>
                            <p:childTnLst>
                              <p:par>
                                <p:cTn id="26" presetID="1" presetClass="exit" presetSubtype="0" fill="hold" grpId="0" nodeType="afterEffect">
                                  <p:stCondLst>
                                    <p:cond delay="1000"/>
                                  </p:stCondLst>
                                  <p:childTnLst>
                                    <p:set>
                                      <p:cBhvr>
                                        <p:cTn id="27" dur="1" fill="hold">
                                          <p:stCondLst>
                                            <p:cond delay="0"/>
                                          </p:stCondLst>
                                        </p:cTn>
                                        <p:tgtEl>
                                          <p:spTgt spid="23"/>
                                        </p:tgtEl>
                                        <p:attrNameLst>
                                          <p:attrName>style.visibility</p:attrName>
                                        </p:attrNameLst>
                                      </p:cBhvr>
                                      <p:to>
                                        <p:strVal val="hidden"/>
                                      </p:to>
                                    </p:set>
                                  </p:childTnLst>
                                </p:cTn>
                              </p:par>
                            </p:childTnLst>
                          </p:cTn>
                        </p:par>
                        <p:par>
                          <p:cTn id="28" fill="hold">
                            <p:stCondLst>
                              <p:cond delay="8000"/>
                            </p:stCondLst>
                            <p:childTnLst>
                              <p:par>
                                <p:cTn id="29" presetID="1" presetClass="exit" presetSubtype="0" fill="hold" grpId="0" nodeType="afterEffect">
                                  <p:stCondLst>
                                    <p:cond delay="1000"/>
                                  </p:stCondLst>
                                  <p:childTnLst>
                                    <p:set>
                                      <p:cBhvr>
                                        <p:cTn id="30" dur="1" fill="hold">
                                          <p:stCondLst>
                                            <p:cond delay="0"/>
                                          </p:stCondLst>
                                        </p:cTn>
                                        <p:tgtEl>
                                          <p:spTgt spid="22"/>
                                        </p:tgtEl>
                                        <p:attrNameLst>
                                          <p:attrName>style.visibility</p:attrName>
                                        </p:attrNameLst>
                                      </p:cBhvr>
                                      <p:to>
                                        <p:strVal val="hidden"/>
                                      </p:to>
                                    </p:set>
                                  </p:childTnLst>
                                </p:cTn>
                              </p:par>
                            </p:childTnLst>
                          </p:cTn>
                        </p:par>
                        <p:par>
                          <p:cTn id="31" fill="hold">
                            <p:stCondLst>
                              <p:cond delay="9000"/>
                            </p:stCondLst>
                            <p:childTnLst>
                              <p:par>
                                <p:cTn id="32" presetID="1" presetClass="exit" presetSubtype="0" fill="hold" grpId="0" nodeType="afterEffect">
                                  <p:stCondLst>
                                    <p:cond delay="1000"/>
                                  </p:stCondLst>
                                  <p:childTnLst>
                                    <p:set>
                                      <p:cBhvr>
                                        <p:cTn id="33" dur="1" fill="hold">
                                          <p:stCondLst>
                                            <p:cond delay="0"/>
                                          </p:stCondLst>
                                        </p:cTn>
                                        <p:tgtEl>
                                          <p:spTgt spid="21"/>
                                        </p:tgtEl>
                                        <p:attrNameLst>
                                          <p:attrName>style.visibility</p:attrName>
                                        </p:attrNameLst>
                                      </p:cBhvr>
                                      <p:to>
                                        <p:strVal val="hidden"/>
                                      </p:to>
                                    </p:set>
                                  </p:childTnLst>
                                </p:cTn>
                              </p:par>
                            </p:childTnLst>
                          </p:cTn>
                        </p:par>
                        <p:par>
                          <p:cTn id="34" fill="hold">
                            <p:stCondLst>
                              <p:cond delay="10000"/>
                            </p:stCondLst>
                            <p:childTnLst>
                              <p:par>
                                <p:cTn id="35" presetID="1" presetClass="exit" presetSubtype="0" fill="hold" grpId="0" nodeType="afterEffect">
                                  <p:stCondLst>
                                    <p:cond delay="1000"/>
                                  </p:stCondLst>
                                  <p:childTnLst>
                                    <p:set>
                                      <p:cBhvr>
                                        <p:cTn id="36" dur="1" fill="hold">
                                          <p:stCondLst>
                                            <p:cond delay="0"/>
                                          </p:stCondLst>
                                        </p:cTn>
                                        <p:tgtEl>
                                          <p:spTgt spid="20"/>
                                        </p:tgtEl>
                                        <p:attrNameLst>
                                          <p:attrName>style.visibility</p:attrName>
                                        </p:attrNameLst>
                                      </p:cBhvr>
                                      <p:to>
                                        <p:strVal val="hidden"/>
                                      </p:to>
                                    </p:set>
                                  </p:childTnLst>
                                </p:cTn>
                              </p:par>
                            </p:childTnLst>
                          </p:cTn>
                        </p:par>
                        <p:par>
                          <p:cTn id="37" fill="hold">
                            <p:stCondLst>
                              <p:cond delay="11000"/>
                            </p:stCondLst>
                            <p:childTnLst>
                              <p:par>
                                <p:cTn id="38" presetID="1" presetClass="exit" presetSubtype="0" fill="hold" grpId="0" nodeType="afterEffect">
                                  <p:stCondLst>
                                    <p:cond delay="1000"/>
                                  </p:stCondLst>
                                  <p:childTnLst>
                                    <p:set>
                                      <p:cBhvr>
                                        <p:cTn id="39" dur="1" fill="hold">
                                          <p:stCondLst>
                                            <p:cond delay="0"/>
                                          </p:stCondLst>
                                        </p:cTn>
                                        <p:tgtEl>
                                          <p:spTgt spid="19"/>
                                        </p:tgtEl>
                                        <p:attrNameLst>
                                          <p:attrName>style.visibility</p:attrName>
                                        </p:attrNameLst>
                                      </p:cBhvr>
                                      <p:to>
                                        <p:strVal val="hidden"/>
                                      </p:to>
                                    </p:set>
                                  </p:childTnLst>
                                </p:cTn>
                              </p:par>
                            </p:childTnLst>
                          </p:cTn>
                        </p:par>
                        <p:par>
                          <p:cTn id="40" fill="hold">
                            <p:stCondLst>
                              <p:cond delay="12000"/>
                            </p:stCondLst>
                            <p:childTnLst>
                              <p:par>
                                <p:cTn id="41" presetID="1" presetClass="exit" presetSubtype="0" fill="hold" grpId="0" nodeType="afterEffect">
                                  <p:stCondLst>
                                    <p:cond delay="1000"/>
                                  </p:stCondLst>
                                  <p:childTnLst>
                                    <p:set>
                                      <p:cBhvr>
                                        <p:cTn id="42" dur="1" fill="hold">
                                          <p:stCondLst>
                                            <p:cond delay="0"/>
                                          </p:stCondLst>
                                        </p:cTn>
                                        <p:tgtEl>
                                          <p:spTgt spid="18"/>
                                        </p:tgtEl>
                                        <p:attrNameLst>
                                          <p:attrName>style.visibility</p:attrName>
                                        </p:attrNameLst>
                                      </p:cBhvr>
                                      <p:to>
                                        <p:strVal val="hidden"/>
                                      </p:to>
                                    </p:set>
                                  </p:childTnLst>
                                </p:cTn>
                              </p:par>
                            </p:childTnLst>
                          </p:cTn>
                        </p:par>
                        <p:par>
                          <p:cTn id="43" fill="hold">
                            <p:stCondLst>
                              <p:cond delay="13000"/>
                            </p:stCondLst>
                            <p:childTnLst>
                              <p:par>
                                <p:cTn id="44" presetID="1" presetClass="exit" presetSubtype="0" fill="hold" grpId="0" nodeType="afterEffect">
                                  <p:stCondLst>
                                    <p:cond delay="1000"/>
                                  </p:stCondLst>
                                  <p:childTnLst>
                                    <p:set>
                                      <p:cBhvr>
                                        <p:cTn id="45" dur="1" fill="hold">
                                          <p:stCondLst>
                                            <p:cond delay="0"/>
                                          </p:stCondLst>
                                        </p:cTn>
                                        <p:tgtEl>
                                          <p:spTgt spid="17"/>
                                        </p:tgtEl>
                                        <p:attrNameLst>
                                          <p:attrName>style.visibility</p:attrName>
                                        </p:attrNameLst>
                                      </p:cBhvr>
                                      <p:to>
                                        <p:strVal val="hidden"/>
                                      </p:to>
                                    </p:set>
                                  </p:childTnLst>
                                </p:cTn>
                              </p:par>
                            </p:childTnLst>
                          </p:cTn>
                        </p:par>
                        <p:par>
                          <p:cTn id="46" fill="hold">
                            <p:stCondLst>
                              <p:cond delay="14000"/>
                            </p:stCondLst>
                            <p:childTnLst>
                              <p:par>
                                <p:cTn id="47" presetID="1" presetClass="exit" presetSubtype="0" fill="hold" grpId="0" nodeType="afterEffect">
                                  <p:stCondLst>
                                    <p:cond delay="1000"/>
                                  </p:stCondLst>
                                  <p:childTnLst>
                                    <p:set>
                                      <p:cBhvr>
                                        <p:cTn id="48" dur="1" fill="hold">
                                          <p:stCondLst>
                                            <p:cond delay="0"/>
                                          </p:stCondLst>
                                        </p:cTn>
                                        <p:tgtEl>
                                          <p:spTgt spid="16"/>
                                        </p:tgtEl>
                                        <p:attrNameLst>
                                          <p:attrName>style.visibility</p:attrName>
                                        </p:attrNameLst>
                                      </p:cBhvr>
                                      <p:to>
                                        <p:strVal val="hidden"/>
                                      </p:to>
                                    </p:set>
                                  </p:childTnLst>
                                </p:cTn>
                              </p:par>
                            </p:childTnLst>
                          </p:cTn>
                        </p:par>
                        <p:par>
                          <p:cTn id="49" fill="hold">
                            <p:stCondLst>
                              <p:cond delay="15000"/>
                            </p:stCondLst>
                            <p:childTnLst>
                              <p:par>
                                <p:cTn id="50" presetID="1" presetClass="exit" presetSubtype="0" fill="hold" grpId="0" nodeType="afterEffect">
                                  <p:stCondLst>
                                    <p:cond delay="1000"/>
                                  </p:stCondLst>
                                  <p:childTnLst>
                                    <p:set>
                                      <p:cBhvr>
                                        <p:cTn id="51" dur="1" fill="hold">
                                          <p:stCondLst>
                                            <p:cond delay="0"/>
                                          </p:stCondLst>
                                        </p:cTn>
                                        <p:tgtEl>
                                          <p:spTgt spid="15"/>
                                        </p:tgtEl>
                                        <p:attrNameLst>
                                          <p:attrName>style.visibility</p:attrName>
                                        </p:attrNameLst>
                                      </p:cBhvr>
                                      <p:to>
                                        <p:strVal val="hidden"/>
                                      </p:to>
                                    </p:set>
                                  </p:childTnLst>
                                </p:cTn>
                              </p:par>
                            </p:childTnLst>
                          </p:cTn>
                        </p:par>
                        <p:par>
                          <p:cTn id="52" fill="hold">
                            <p:stCondLst>
                              <p:cond delay="16000"/>
                            </p:stCondLst>
                            <p:childTnLst>
                              <p:par>
                                <p:cTn id="53" presetID="1" presetClass="exit" presetSubtype="0" fill="hold" grpId="0" nodeType="afterEffect">
                                  <p:stCondLst>
                                    <p:cond delay="1000"/>
                                  </p:stCondLst>
                                  <p:childTnLst>
                                    <p:set>
                                      <p:cBhvr>
                                        <p:cTn id="54" dur="1" fill="hold">
                                          <p:stCondLst>
                                            <p:cond delay="0"/>
                                          </p:stCondLst>
                                        </p:cTn>
                                        <p:tgtEl>
                                          <p:spTgt spid="14"/>
                                        </p:tgtEl>
                                        <p:attrNameLst>
                                          <p:attrName>style.visibility</p:attrName>
                                        </p:attrNameLst>
                                      </p:cBhvr>
                                      <p:to>
                                        <p:strVal val="hidden"/>
                                      </p:to>
                                    </p:set>
                                  </p:childTnLst>
                                </p:cTn>
                              </p:par>
                            </p:childTnLst>
                          </p:cTn>
                        </p:par>
                        <p:par>
                          <p:cTn id="55" fill="hold">
                            <p:stCondLst>
                              <p:cond delay="17000"/>
                            </p:stCondLst>
                            <p:childTnLst>
                              <p:par>
                                <p:cTn id="56" presetID="1" presetClass="exit" presetSubtype="0" fill="hold" grpId="0" nodeType="afterEffect">
                                  <p:stCondLst>
                                    <p:cond delay="1000"/>
                                  </p:stCondLst>
                                  <p:childTnLst>
                                    <p:set>
                                      <p:cBhvr>
                                        <p:cTn id="57" dur="1" fill="hold">
                                          <p:stCondLst>
                                            <p:cond delay="0"/>
                                          </p:stCondLst>
                                        </p:cTn>
                                        <p:tgtEl>
                                          <p:spTgt spid="13"/>
                                        </p:tgtEl>
                                        <p:attrNameLst>
                                          <p:attrName>style.visibility</p:attrName>
                                        </p:attrNameLst>
                                      </p:cBhvr>
                                      <p:to>
                                        <p:strVal val="hidden"/>
                                      </p:to>
                                    </p:set>
                                  </p:childTnLst>
                                </p:cTn>
                              </p:par>
                            </p:childTnLst>
                          </p:cTn>
                        </p:par>
                        <p:par>
                          <p:cTn id="58" fill="hold">
                            <p:stCondLst>
                              <p:cond delay="18000"/>
                            </p:stCondLst>
                            <p:childTnLst>
                              <p:par>
                                <p:cTn id="59" presetID="1" presetClass="exit" presetSubtype="0" fill="hold" grpId="0" nodeType="afterEffect">
                                  <p:stCondLst>
                                    <p:cond delay="1000"/>
                                  </p:stCondLst>
                                  <p:childTnLst>
                                    <p:set>
                                      <p:cBhvr>
                                        <p:cTn id="60" dur="1" fill="hold">
                                          <p:stCondLst>
                                            <p:cond delay="0"/>
                                          </p:stCondLst>
                                        </p:cTn>
                                        <p:tgtEl>
                                          <p:spTgt spid="12"/>
                                        </p:tgtEl>
                                        <p:attrNameLst>
                                          <p:attrName>style.visibility</p:attrName>
                                        </p:attrNameLst>
                                      </p:cBhvr>
                                      <p:to>
                                        <p:strVal val="hidden"/>
                                      </p:to>
                                    </p:set>
                                  </p:childTnLst>
                                </p:cTn>
                              </p:par>
                            </p:childTnLst>
                          </p:cTn>
                        </p:par>
                        <p:par>
                          <p:cTn id="61" fill="hold">
                            <p:stCondLst>
                              <p:cond delay="19000"/>
                            </p:stCondLst>
                            <p:childTnLst>
                              <p:par>
                                <p:cTn id="62" presetID="1" presetClass="exit" presetSubtype="0" fill="hold" grpId="0" nodeType="afterEffect">
                                  <p:stCondLst>
                                    <p:cond delay="1000"/>
                                  </p:stCondLst>
                                  <p:childTnLst>
                                    <p:set>
                                      <p:cBhvr>
                                        <p:cTn id="63" dur="1" fill="hold">
                                          <p:stCondLst>
                                            <p:cond delay="0"/>
                                          </p:stCondLst>
                                        </p:cTn>
                                        <p:tgtEl>
                                          <p:spTgt spid="11"/>
                                        </p:tgtEl>
                                        <p:attrNameLst>
                                          <p:attrName>style.visibility</p:attrName>
                                        </p:attrNameLst>
                                      </p:cBhvr>
                                      <p:to>
                                        <p:strVal val="hidden"/>
                                      </p:to>
                                    </p:set>
                                  </p:childTnLst>
                                </p:cTn>
                              </p:par>
                            </p:childTnLst>
                          </p:cTn>
                        </p:par>
                        <p:par>
                          <p:cTn id="64" fill="hold">
                            <p:stCondLst>
                              <p:cond delay="20000"/>
                            </p:stCondLst>
                            <p:childTnLst>
                              <p:par>
                                <p:cTn id="65" presetID="1" presetClass="exit" presetSubtype="0" fill="hold" grpId="0" nodeType="afterEffect">
                                  <p:stCondLst>
                                    <p:cond delay="1000"/>
                                  </p:stCondLst>
                                  <p:childTnLst>
                                    <p:set>
                                      <p:cBhvr>
                                        <p:cTn id="66" dur="1" fill="hold">
                                          <p:stCondLst>
                                            <p:cond delay="0"/>
                                          </p:stCondLst>
                                        </p:cTn>
                                        <p:tgtEl>
                                          <p:spTgt spid="10"/>
                                        </p:tgtEl>
                                        <p:attrNameLst>
                                          <p:attrName>style.visibility</p:attrName>
                                        </p:attrNameLst>
                                      </p:cBhvr>
                                      <p:to>
                                        <p:strVal val="hidden"/>
                                      </p:to>
                                    </p:set>
                                  </p:childTnLst>
                                </p:cTn>
                              </p:par>
                            </p:childTnLst>
                          </p:cTn>
                        </p:par>
                        <p:par>
                          <p:cTn id="67" fill="hold">
                            <p:stCondLst>
                              <p:cond delay="21000"/>
                            </p:stCondLst>
                            <p:childTnLst>
                              <p:par>
                                <p:cTn id="68" presetID="1" presetClass="exit" presetSubtype="0" fill="hold" grpId="0" nodeType="afterEffect">
                                  <p:stCondLst>
                                    <p:cond delay="1000"/>
                                  </p:stCondLst>
                                  <p:childTnLst>
                                    <p:set>
                                      <p:cBhvr>
                                        <p:cTn id="69" dur="1" fill="hold">
                                          <p:stCondLst>
                                            <p:cond delay="0"/>
                                          </p:stCondLst>
                                        </p:cTn>
                                        <p:tgtEl>
                                          <p:spTgt spid="9"/>
                                        </p:tgtEl>
                                        <p:attrNameLst>
                                          <p:attrName>style.visibility</p:attrName>
                                        </p:attrNameLst>
                                      </p:cBhvr>
                                      <p:to>
                                        <p:strVal val="hidden"/>
                                      </p:to>
                                    </p:set>
                                  </p:childTnLst>
                                </p:cTn>
                              </p:par>
                            </p:childTnLst>
                          </p:cTn>
                        </p:par>
                        <p:par>
                          <p:cTn id="70" fill="hold">
                            <p:stCondLst>
                              <p:cond delay="22000"/>
                            </p:stCondLst>
                            <p:childTnLst>
                              <p:par>
                                <p:cTn id="71" presetID="1" presetClass="exit" presetSubtype="0" fill="hold" grpId="0" nodeType="afterEffect">
                                  <p:stCondLst>
                                    <p:cond delay="1000"/>
                                  </p:stCondLst>
                                  <p:childTnLst>
                                    <p:set>
                                      <p:cBhvr>
                                        <p:cTn id="72" dur="1" fill="hold">
                                          <p:stCondLst>
                                            <p:cond delay="0"/>
                                          </p:stCondLst>
                                        </p:cTn>
                                        <p:tgtEl>
                                          <p:spTgt spid="8"/>
                                        </p:tgtEl>
                                        <p:attrNameLst>
                                          <p:attrName>style.visibility</p:attrName>
                                        </p:attrNameLst>
                                      </p:cBhvr>
                                      <p:to>
                                        <p:strVal val="hidden"/>
                                      </p:to>
                                    </p:set>
                                  </p:childTnLst>
                                </p:cTn>
                              </p:par>
                            </p:childTnLst>
                          </p:cTn>
                        </p:par>
                        <p:par>
                          <p:cTn id="73" fill="hold">
                            <p:stCondLst>
                              <p:cond delay="23000"/>
                            </p:stCondLst>
                            <p:childTnLst>
                              <p:par>
                                <p:cTn id="74" presetID="1" presetClass="exit" presetSubtype="0" fill="hold" grpId="0" nodeType="afterEffect">
                                  <p:stCondLst>
                                    <p:cond delay="1000"/>
                                  </p:stCondLst>
                                  <p:childTnLst>
                                    <p:set>
                                      <p:cBhvr>
                                        <p:cTn id="75" dur="1" fill="hold">
                                          <p:stCondLst>
                                            <p:cond delay="0"/>
                                          </p:stCondLst>
                                        </p:cTn>
                                        <p:tgtEl>
                                          <p:spTgt spid="7"/>
                                        </p:tgtEl>
                                        <p:attrNameLst>
                                          <p:attrName>style.visibility</p:attrName>
                                        </p:attrNameLst>
                                      </p:cBhvr>
                                      <p:to>
                                        <p:strVal val="hidden"/>
                                      </p:to>
                                    </p:set>
                                  </p:childTnLst>
                                </p:cTn>
                              </p:par>
                            </p:childTnLst>
                          </p:cTn>
                        </p:par>
                        <p:par>
                          <p:cTn id="76" fill="hold">
                            <p:stCondLst>
                              <p:cond delay="24000"/>
                            </p:stCondLst>
                            <p:childTnLst>
                              <p:par>
                                <p:cTn id="77" presetID="1" presetClass="exit" presetSubtype="0" fill="hold" grpId="0" nodeType="afterEffect">
                                  <p:stCondLst>
                                    <p:cond delay="1000"/>
                                  </p:stCondLst>
                                  <p:childTnLst>
                                    <p:set>
                                      <p:cBhvr>
                                        <p:cTn id="78" dur="1" fill="hold">
                                          <p:stCondLst>
                                            <p:cond delay="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QUESTION #19</a:t>
            </a:r>
          </a:p>
        </p:txBody>
      </p:sp>
      <p:sp>
        <p:nvSpPr>
          <p:cNvPr id="3" name="Content Placeholder 2"/>
          <p:cNvSpPr>
            <a:spLocks noGrp="1"/>
          </p:cNvSpPr>
          <p:nvPr>
            <p:ph idx="1"/>
          </p:nvPr>
        </p:nvSpPr>
        <p:spPr/>
        <p:txBody>
          <a:bodyPr/>
          <a:lstStyle/>
          <a:p>
            <a:endParaRPr lang="en-US" dirty="0"/>
          </a:p>
          <a:p>
            <a:endParaRPr lang="en-US" dirty="0"/>
          </a:p>
          <a:p>
            <a:endParaRPr lang="en-US" dirty="0"/>
          </a:p>
          <a:p>
            <a:endParaRPr lang="en-US" dirty="0"/>
          </a:p>
          <a:p>
            <a:r>
              <a:rPr lang="en-US" dirty="0"/>
              <a:t>Answer:	False (Indignation)</a:t>
            </a:r>
          </a:p>
          <a:p>
            <a:r>
              <a:rPr lang="es-US" dirty="0"/>
              <a:t>Respuesta: Falso (de ira)</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QUESTION #20</a:t>
            </a:r>
          </a:p>
        </p:txBody>
      </p:sp>
      <p:sp>
        <p:nvSpPr>
          <p:cNvPr id="3" name="Content Placeholder 2"/>
          <p:cNvSpPr>
            <a:spLocks noGrp="1"/>
          </p:cNvSpPr>
          <p:nvPr>
            <p:ph idx="1"/>
          </p:nvPr>
        </p:nvSpPr>
        <p:spPr/>
        <p:txBody>
          <a:bodyPr>
            <a:normAutofit lnSpcReduction="10000"/>
          </a:bodyPr>
          <a:lstStyle/>
          <a:p>
            <a:r>
              <a:rPr lang="en-US" dirty="0"/>
              <a:t>(2pts) According to Daniel 3:13, What was Nebuchadnezzar's attitude when he commanded the three Jews to be brought before him?</a:t>
            </a:r>
          </a:p>
          <a:p>
            <a:endParaRPr lang="en-US" dirty="0"/>
          </a:p>
          <a:p>
            <a:r>
              <a:rPr lang="es-US" dirty="0"/>
              <a:t>(2 pts.) De acuerdo a Daniel 3:13, ¿Cuál era la actitud emocional de Nabucodonosor al ordenar que trajeran a los tres judíos ante él?</a:t>
            </a:r>
          </a:p>
        </p:txBody>
      </p:sp>
      <p:sp>
        <p:nvSpPr>
          <p:cNvPr id="5" name="TextBox 4"/>
          <p:cNvSpPr txBox="1"/>
          <p:nvPr/>
        </p:nvSpPr>
        <p:spPr>
          <a:xfrm>
            <a:off x="7955280" y="91440"/>
            <a:ext cx="1078992" cy="1015663"/>
          </a:xfrm>
          <a:prstGeom prst="rect">
            <a:avLst/>
          </a:prstGeom>
          <a:solidFill>
            <a:srgbClr val="4F5581"/>
          </a:solidFill>
        </p:spPr>
        <p:txBody>
          <a:bodyPr wrap="none" rtlCol="0">
            <a:spAutoFit/>
          </a:bodyPr>
          <a:lstStyle/>
          <a:p>
            <a:pPr algn="ctr"/>
            <a:r>
              <a:rPr lang="en-US" sz="6000" b="1" dirty="0">
                <a:solidFill>
                  <a:srgbClr val="FFFF00"/>
                </a:solidFill>
                <a:latin typeface="Arial" panose="020B0604020202020204" pitchFamily="34" charset="0"/>
                <a:cs typeface="Arial" panose="020B0604020202020204" pitchFamily="34" charset="0"/>
              </a:rPr>
              <a:t>00</a:t>
            </a:r>
          </a:p>
        </p:txBody>
      </p:sp>
      <p:sp>
        <p:nvSpPr>
          <p:cNvPr id="6" name="TextBox 5"/>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01</a:t>
            </a:r>
          </a:p>
        </p:txBody>
      </p:sp>
      <p:sp>
        <p:nvSpPr>
          <p:cNvPr id="7" name="TextBox 6"/>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02</a:t>
            </a:r>
          </a:p>
        </p:txBody>
      </p:sp>
      <p:sp>
        <p:nvSpPr>
          <p:cNvPr id="8" name="TextBox 7"/>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03</a:t>
            </a:r>
          </a:p>
        </p:txBody>
      </p:sp>
      <p:sp>
        <p:nvSpPr>
          <p:cNvPr id="9" name="TextBox 8"/>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04</a:t>
            </a:r>
          </a:p>
        </p:txBody>
      </p:sp>
      <p:sp>
        <p:nvSpPr>
          <p:cNvPr id="10" name="TextBox 9"/>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05</a:t>
            </a:r>
          </a:p>
        </p:txBody>
      </p:sp>
      <p:sp>
        <p:nvSpPr>
          <p:cNvPr id="11" name="TextBox 10"/>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06</a:t>
            </a:r>
          </a:p>
        </p:txBody>
      </p:sp>
      <p:sp>
        <p:nvSpPr>
          <p:cNvPr id="12" name="TextBox 11"/>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07</a:t>
            </a:r>
          </a:p>
        </p:txBody>
      </p:sp>
      <p:sp>
        <p:nvSpPr>
          <p:cNvPr id="13" name="TextBox 12"/>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08</a:t>
            </a:r>
          </a:p>
        </p:txBody>
      </p:sp>
      <p:sp>
        <p:nvSpPr>
          <p:cNvPr id="14" name="TextBox 13"/>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09</a:t>
            </a:r>
          </a:p>
        </p:txBody>
      </p:sp>
      <p:sp>
        <p:nvSpPr>
          <p:cNvPr id="15" name="TextBox 14"/>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10</a:t>
            </a:r>
          </a:p>
        </p:txBody>
      </p:sp>
      <p:sp>
        <p:nvSpPr>
          <p:cNvPr id="16" name="TextBox 15"/>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11</a:t>
            </a:r>
          </a:p>
        </p:txBody>
      </p:sp>
      <p:sp>
        <p:nvSpPr>
          <p:cNvPr id="17" name="TextBox 16"/>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12</a:t>
            </a:r>
          </a:p>
        </p:txBody>
      </p:sp>
      <p:sp>
        <p:nvSpPr>
          <p:cNvPr id="18" name="TextBox 17"/>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13</a:t>
            </a:r>
          </a:p>
        </p:txBody>
      </p:sp>
      <p:sp>
        <p:nvSpPr>
          <p:cNvPr id="19" name="TextBox 18"/>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14</a:t>
            </a:r>
          </a:p>
        </p:txBody>
      </p:sp>
      <p:sp>
        <p:nvSpPr>
          <p:cNvPr id="20" name="TextBox 19"/>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15</a:t>
            </a:r>
          </a:p>
        </p:txBody>
      </p:sp>
      <p:sp>
        <p:nvSpPr>
          <p:cNvPr id="21" name="TextBox 20"/>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16</a:t>
            </a:r>
          </a:p>
        </p:txBody>
      </p:sp>
      <p:sp>
        <p:nvSpPr>
          <p:cNvPr id="22" name="TextBox 21"/>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17</a:t>
            </a:r>
          </a:p>
        </p:txBody>
      </p:sp>
      <p:sp>
        <p:nvSpPr>
          <p:cNvPr id="23" name="TextBox 22"/>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18</a:t>
            </a:r>
          </a:p>
        </p:txBody>
      </p:sp>
      <p:sp>
        <p:nvSpPr>
          <p:cNvPr id="24" name="TextBox 23"/>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19</a:t>
            </a:r>
          </a:p>
        </p:txBody>
      </p:sp>
      <p:sp>
        <p:nvSpPr>
          <p:cNvPr id="25" name="TextBox 24"/>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20</a:t>
            </a:r>
          </a:p>
        </p:txBody>
      </p:sp>
      <p:sp>
        <p:nvSpPr>
          <p:cNvPr id="26" name="TextBox 25"/>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21</a:t>
            </a:r>
          </a:p>
        </p:txBody>
      </p:sp>
      <p:sp>
        <p:nvSpPr>
          <p:cNvPr id="27" name="TextBox 26"/>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22</a:t>
            </a:r>
          </a:p>
        </p:txBody>
      </p:sp>
      <p:sp>
        <p:nvSpPr>
          <p:cNvPr id="28" name="TextBox 27"/>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23</a:t>
            </a:r>
          </a:p>
        </p:txBody>
      </p:sp>
      <p:sp>
        <p:nvSpPr>
          <p:cNvPr id="29" name="TextBox 28"/>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24</a:t>
            </a:r>
          </a:p>
        </p:txBody>
      </p:sp>
      <p:sp>
        <p:nvSpPr>
          <p:cNvPr id="30" name="TextBox 29"/>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25</a:t>
            </a:r>
          </a:p>
        </p:txBody>
      </p:sp>
      <p:sp>
        <p:nvSpPr>
          <p:cNvPr id="31" name="TextBox 30"/>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26</a:t>
            </a:r>
          </a:p>
        </p:txBody>
      </p:sp>
      <p:sp>
        <p:nvSpPr>
          <p:cNvPr id="32" name="TextBox 31"/>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27</a:t>
            </a:r>
          </a:p>
        </p:txBody>
      </p:sp>
      <p:sp>
        <p:nvSpPr>
          <p:cNvPr id="33" name="TextBox 32"/>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28</a:t>
            </a:r>
          </a:p>
        </p:txBody>
      </p:sp>
      <p:sp>
        <p:nvSpPr>
          <p:cNvPr id="34" name="TextBox 33"/>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29</a:t>
            </a:r>
          </a:p>
        </p:txBody>
      </p:sp>
      <p:sp>
        <p:nvSpPr>
          <p:cNvPr id="35" name="TextBox 34"/>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30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1000"/>
                                  </p:stCondLst>
                                  <p:childTnLst>
                                    <p:set>
                                      <p:cBhvr>
                                        <p:cTn id="6" dur="1" fill="hold">
                                          <p:stCondLst>
                                            <p:cond delay="0"/>
                                          </p:stCondLst>
                                        </p:cTn>
                                        <p:tgtEl>
                                          <p:spTgt spid="35"/>
                                        </p:tgtEl>
                                        <p:attrNameLst>
                                          <p:attrName>style.visibility</p:attrName>
                                        </p:attrNameLst>
                                      </p:cBhvr>
                                      <p:to>
                                        <p:strVal val="hidden"/>
                                      </p:to>
                                    </p:set>
                                  </p:childTnLst>
                                </p:cTn>
                              </p:par>
                            </p:childTnLst>
                          </p:cTn>
                        </p:par>
                        <p:par>
                          <p:cTn id="7" fill="hold">
                            <p:stCondLst>
                              <p:cond delay="1000"/>
                            </p:stCondLst>
                            <p:childTnLst>
                              <p:par>
                                <p:cTn id="8" presetID="1" presetClass="exit" presetSubtype="0" fill="hold" grpId="0" nodeType="afterEffect">
                                  <p:stCondLst>
                                    <p:cond delay="1000"/>
                                  </p:stCondLst>
                                  <p:childTnLst>
                                    <p:set>
                                      <p:cBhvr>
                                        <p:cTn id="9" dur="1" fill="hold">
                                          <p:stCondLst>
                                            <p:cond delay="0"/>
                                          </p:stCondLst>
                                        </p:cTn>
                                        <p:tgtEl>
                                          <p:spTgt spid="34"/>
                                        </p:tgtEl>
                                        <p:attrNameLst>
                                          <p:attrName>style.visibility</p:attrName>
                                        </p:attrNameLst>
                                      </p:cBhvr>
                                      <p:to>
                                        <p:strVal val="hidden"/>
                                      </p:to>
                                    </p:set>
                                  </p:childTnLst>
                                </p:cTn>
                              </p:par>
                            </p:childTnLst>
                          </p:cTn>
                        </p:par>
                        <p:par>
                          <p:cTn id="10" fill="hold">
                            <p:stCondLst>
                              <p:cond delay="2000"/>
                            </p:stCondLst>
                            <p:childTnLst>
                              <p:par>
                                <p:cTn id="11" presetID="1" presetClass="exit" presetSubtype="0" fill="hold" grpId="0" nodeType="afterEffect">
                                  <p:stCondLst>
                                    <p:cond delay="1000"/>
                                  </p:stCondLst>
                                  <p:childTnLst>
                                    <p:set>
                                      <p:cBhvr>
                                        <p:cTn id="12" dur="1" fill="hold">
                                          <p:stCondLst>
                                            <p:cond delay="0"/>
                                          </p:stCondLst>
                                        </p:cTn>
                                        <p:tgtEl>
                                          <p:spTgt spid="33"/>
                                        </p:tgtEl>
                                        <p:attrNameLst>
                                          <p:attrName>style.visibility</p:attrName>
                                        </p:attrNameLst>
                                      </p:cBhvr>
                                      <p:to>
                                        <p:strVal val="hidden"/>
                                      </p:to>
                                    </p:set>
                                  </p:childTnLst>
                                </p:cTn>
                              </p:par>
                            </p:childTnLst>
                          </p:cTn>
                        </p:par>
                        <p:par>
                          <p:cTn id="13" fill="hold">
                            <p:stCondLst>
                              <p:cond delay="3000"/>
                            </p:stCondLst>
                            <p:childTnLst>
                              <p:par>
                                <p:cTn id="14" presetID="1" presetClass="exit" presetSubtype="0" fill="hold" grpId="0" nodeType="afterEffect">
                                  <p:stCondLst>
                                    <p:cond delay="1000"/>
                                  </p:stCondLst>
                                  <p:childTnLst>
                                    <p:set>
                                      <p:cBhvr>
                                        <p:cTn id="15" dur="1" fill="hold">
                                          <p:stCondLst>
                                            <p:cond delay="0"/>
                                          </p:stCondLst>
                                        </p:cTn>
                                        <p:tgtEl>
                                          <p:spTgt spid="32"/>
                                        </p:tgtEl>
                                        <p:attrNameLst>
                                          <p:attrName>style.visibility</p:attrName>
                                        </p:attrNameLst>
                                      </p:cBhvr>
                                      <p:to>
                                        <p:strVal val="hidden"/>
                                      </p:to>
                                    </p:set>
                                  </p:childTnLst>
                                </p:cTn>
                              </p:par>
                            </p:childTnLst>
                          </p:cTn>
                        </p:par>
                        <p:par>
                          <p:cTn id="16" fill="hold">
                            <p:stCondLst>
                              <p:cond delay="4000"/>
                            </p:stCondLst>
                            <p:childTnLst>
                              <p:par>
                                <p:cTn id="17" presetID="1" presetClass="exit" presetSubtype="0" fill="hold" grpId="0" nodeType="afterEffect">
                                  <p:stCondLst>
                                    <p:cond delay="1000"/>
                                  </p:stCondLst>
                                  <p:childTnLst>
                                    <p:set>
                                      <p:cBhvr>
                                        <p:cTn id="18" dur="1" fill="hold">
                                          <p:stCondLst>
                                            <p:cond delay="0"/>
                                          </p:stCondLst>
                                        </p:cTn>
                                        <p:tgtEl>
                                          <p:spTgt spid="31"/>
                                        </p:tgtEl>
                                        <p:attrNameLst>
                                          <p:attrName>style.visibility</p:attrName>
                                        </p:attrNameLst>
                                      </p:cBhvr>
                                      <p:to>
                                        <p:strVal val="hidden"/>
                                      </p:to>
                                    </p:set>
                                  </p:childTnLst>
                                </p:cTn>
                              </p:par>
                            </p:childTnLst>
                          </p:cTn>
                        </p:par>
                        <p:par>
                          <p:cTn id="19" fill="hold">
                            <p:stCondLst>
                              <p:cond delay="5000"/>
                            </p:stCondLst>
                            <p:childTnLst>
                              <p:par>
                                <p:cTn id="20" presetID="1" presetClass="exit" presetSubtype="0" fill="hold" grpId="0" nodeType="afterEffect">
                                  <p:stCondLst>
                                    <p:cond delay="1000"/>
                                  </p:stCondLst>
                                  <p:childTnLst>
                                    <p:set>
                                      <p:cBhvr>
                                        <p:cTn id="21" dur="1" fill="hold">
                                          <p:stCondLst>
                                            <p:cond delay="0"/>
                                          </p:stCondLst>
                                        </p:cTn>
                                        <p:tgtEl>
                                          <p:spTgt spid="30"/>
                                        </p:tgtEl>
                                        <p:attrNameLst>
                                          <p:attrName>style.visibility</p:attrName>
                                        </p:attrNameLst>
                                      </p:cBhvr>
                                      <p:to>
                                        <p:strVal val="hidden"/>
                                      </p:to>
                                    </p:set>
                                  </p:childTnLst>
                                </p:cTn>
                              </p:par>
                            </p:childTnLst>
                          </p:cTn>
                        </p:par>
                        <p:par>
                          <p:cTn id="22" fill="hold">
                            <p:stCondLst>
                              <p:cond delay="6000"/>
                            </p:stCondLst>
                            <p:childTnLst>
                              <p:par>
                                <p:cTn id="23" presetID="1" presetClass="exit" presetSubtype="0" fill="hold" grpId="0" nodeType="afterEffect">
                                  <p:stCondLst>
                                    <p:cond delay="1000"/>
                                  </p:stCondLst>
                                  <p:childTnLst>
                                    <p:set>
                                      <p:cBhvr>
                                        <p:cTn id="24" dur="1" fill="hold">
                                          <p:stCondLst>
                                            <p:cond delay="0"/>
                                          </p:stCondLst>
                                        </p:cTn>
                                        <p:tgtEl>
                                          <p:spTgt spid="29"/>
                                        </p:tgtEl>
                                        <p:attrNameLst>
                                          <p:attrName>style.visibility</p:attrName>
                                        </p:attrNameLst>
                                      </p:cBhvr>
                                      <p:to>
                                        <p:strVal val="hidden"/>
                                      </p:to>
                                    </p:set>
                                  </p:childTnLst>
                                </p:cTn>
                              </p:par>
                            </p:childTnLst>
                          </p:cTn>
                        </p:par>
                        <p:par>
                          <p:cTn id="25" fill="hold">
                            <p:stCondLst>
                              <p:cond delay="7000"/>
                            </p:stCondLst>
                            <p:childTnLst>
                              <p:par>
                                <p:cTn id="26" presetID="1" presetClass="exit" presetSubtype="0" fill="hold" grpId="0" nodeType="afterEffect">
                                  <p:stCondLst>
                                    <p:cond delay="1000"/>
                                  </p:stCondLst>
                                  <p:childTnLst>
                                    <p:set>
                                      <p:cBhvr>
                                        <p:cTn id="27" dur="1" fill="hold">
                                          <p:stCondLst>
                                            <p:cond delay="0"/>
                                          </p:stCondLst>
                                        </p:cTn>
                                        <p:tgtEl>
                                          <p:spTgt spid="28"/>
                                        </p:tgtEl>
                                        <p:attrNameLst>
                                          <p:attrName>style.visibility</p:attrName>
                                        </p:attrNameLst>
                                      </p:cBhvr>
                                      <p:to>
                                        <p:strVal val="hidden"/>
                                      </p:to>
                                    </p:set>
                                  </p:childTnLst>
                                </p:cTn>
                              </p:par>
                            </p:childTnLst>
                          </p:cTn>
                        </p:par>
                        <p:par>
                          <p:cTn id="28" fill="hold">
                            <p:stCondLst>
                              <p:cond delay="8000"/>
                            </p:stCondLst>
                            <p:childTnLst>
                              <p:par>
                                <p:cTn id="29" presetID="1" presetClass="exit" presetSubtype="0" fill="hold" grpId="0" nodeType="afterEffect">
                                  <p:stCondLst>
                                    <p:cond delay="1000"/>
                                  </p:stCondLst>
                                  <p:childTnLst>
                                    <p:set>
                                      <p:cBhvr>
                                        <p:cTn id="30" dur="1" fill="hold">
                                          <p:stCondLst>
                                            <p:cond delay="0"/>
                                          </p:stCondLst>
                                        </p:cTn>
                                        <p:tgtEl>
                                          <p:spTgt spid="27"/>
                                        </p:tgtEl>
                                        <p:attrNameLst>
                                          <p:attrName>style.visibility</p:attrName>
                                        </p:attrNameLst>
                                      </p:cBhvr>
                                      <p:to>
                                        <p:strVal val="hidden"/>
                                      </p:to>
                                    </p:set>
                                  </p:childTnLst>
                                </p:cTn>
                              </p:par>
                            </p:childTnLst>
                          </p:cTn>
                        </p:par>
                        <p:par>
                          <p:cTn id="31" fill="hold">
                            <p:stCondLst>
                              <p:cond delay="9000"/>
                            </p:stCondLst>
                            <p:childTnLst>
                              <p:par>
                                <p:cTn id="32" presetID="1" presetClass="exit" presetSubtype="0" fill="hold" grpId="0" nodeType="afterEffect">
                                  <p:stCondLst>
                                    <p:cond delay="1000"/>
                                  </p:stCondLst>
                                  <p:childTnLst>
                                    <p:set>
                                      <p:cBhvr>
                                        <p:cTn id="33" dur="1" fill="hold">
                                          <p:stCondLst>
                                            <p:cond delay="0"/>
                                          </p:stCondLst>
                                        </p:cTn>
                                        <p:tgtEl>
                                          <p:spTgt spid="26"/>
                                        </p:tgtEl>
                                        <p:attrNameLst>
                                          <p:attrName>style.visibility</p:attrName>
                                        </p:attrNameLst>
                                      </p:cBhvr>
                                      <p:to>
                                        <p:strVal val="hidden"/>
                                      </p:to>
                                    </p:set>
                                  </p:childTnLst>
                                </p:cTn>
                              </p:par>
                            </p:childTnLst>
                          </p:cTn>
                        </p:par>
                        <p:par>
                          <p:cTn id="34" fill="hold">
                            <p:stCondLst>
                              <p:cond delay="10000"/>
                            </p:stCondLst>
                            <p:childTnLst>
                              <p:par>
                                <p:cTn id="35" presetID="1" presetClass="exit" presetSubtype="0" fill="hold" grpId="0" nodeType="afterEffect">
                                  <p:stCondLst>
                                    <p:cond delay="1000"/>
                                  </p:stCondLst>
                                  <p:childTnLst>
                                    <p:set>
                                      <p:cBhvr>
                                        <p:cTn id="36" dur="1" fill="hold">
                                          <p:stCondLst>
                                            <p:cond delay="0"/>
                                          </p:stCondLst>
                                        </p:cTn>
                                        <p:tgtEl>
                                          <p:spTgt spid="25"/>
                                        </p:tgtEl>
                                        <p:attrNameLst>
                                          <p:attrName>style.visibility</p:attrName>
                                        </p:attrNameLst>
                                      </p:cBhvr>
                                      <p:to>
                                        <p:strVal val="hidden"/>
                                      </p:to>
                                    </p:set>
                                  </p:childTnLst>
                                </p:cTn>
                              </p:par>
                            </p:childTnLst>
                          </p:cTn>
                        </p:par>
                        <p:par>
                          <p:cTn id="37" fill="hold">
                            <p:stCondLst>
                              <p:cond delay="11000"/>
                            </p:stCondLst>
                            <p:childTnLst>
                              <p:par>
                                <p:cTn id="38" presetID="1" presetClass="exit" presetSubtype="0" fill="hold" grpId="0" nodeType="afterEffect">
                                  <p:stCondLst>
                                    <p:cond delay="1000"/>
                                  </p:stCondLst>
                                  <p:childTnLst>
                                    <p:set>
                                      <p:cBhvr>
                                        <p:cTn id="39" dur="1" fill="hold">
                                          <p:stCondLst>
                                            <p:cond delay="0"/>
                                          </p:stCondLst>
                                        </p:cTn>
                                        <p:tgtEl>
                                          <p:spTgt spid="24"/>
                                        </p:tgtEl>
                                        <p:attrNameLst>
                                          <p:attrName>style.visibility</p:attrName>
                                        </p:attrNameLst>
                                      </p:cBhvr>
                                      <p:to>
                                        <p:strVal val="hidden"/>
                                      </p:to>
                                    </p:set>
                                  </p:childTnLst>
                                </p:cTn>
                              </p:par>
                            </p:childTnLst>
                          </p:cTn>
                        </p:par>
                        <p:par>
                          <p:cTn id="40" fill="hold">
                            <p:stCondLst>
                              <p:cond delay="12000"/>
                            </p:stCondLst>
                            <p:childTnLst>
                              <p:par>
                                <p:cTn id="41" presetID="1" presetClass="exit" presetSubtype="0" fill="hold" grpId="0" nodeType="afterEffect">
                                  <p:stCondLst>
                                    <p:cond delay="1000"/>
                                  </p:stCondLst>
                                  <p:childTnLst>
                                    <p:set>
                                      <p:cBhvr>
                                        <p:cTn id="42" dur="1" fill="hold">
                                          <p:stCondLst>
                                            <p:cond delay="0"/>
                                          </p:stCondLst>
                                        </p:cTn>
                                        <p:tgtEl>
                                          <p:spTgt spid="23"/>
                                        </p:tgtEl>
                                        <p:attrNameLst>
                                          <p:attrName>style.visibility</p:attrName>
                                        </p:attrNameLst>
                                      </p:cBhvr>
                                      <p:to>
                                        <p:strVal val="hidden"/>
                                      </p:to>
                                    </p:set>
                                  </p:childTnLst>
                                </p:cTn>
                              </p:par>
                            </p:childTnLst>
                          </p:cTn>
                        </p:par>
                        <p:par>
                          <p:cTn id="43" fill="hold">
                            <p:stCondLst>
                              <p:cond delay="13000"/>
                            </p:stCondLst>
                            <p:childTnLst>
                              <p:par>
                                <p:cTn id="44" presetID="1" presetClass="exit" presetSubtype="0" fill="hold" grpId="0" nodeType="afterEffect">
                                  <p:stCondLst>
                                    <p:cond delay="1000"/>
                                  </p:stCondLst>
                                  <p:childTnLst>
                                    <p:set>
                                      <p:cBhvr>
                                        <p:cTn id="45" dur="1" fill="hold">
                                          <p:stCondLst>
                                            <p:cond delay="0"/>
                                          </p:stCondLst>
                                        </p:cTn>
                                        <p:tgtEl>
                                          <p:spTgt spid="22"/>
                                        </p:tgtEl>
                                        <p:attrNameLst>
                                          <p:attrName>style.visibility</p:attrName>
                                        </p:attrNameLst>
                                      </p:cBhvr>
                                      <p:to>
                                        <p:strVal val="hidden"/>
                                      </p:to>
                                    </p:set>
                                  </p:childTnLst>
                                </p:cTn>
                              </p:par>
                            </p:childTnLst>
                          </p:cTn>
                        </p:par>
                        <p:par>
                          <p:cTn id="46" fill="hold">
                            <p:stCondLst>
                              <p:cond delay="14000"/>
                            </p:stCondLst>
                            <p:childTnLst>
                              <p:par>
                                <p:cTn id="47" presetID="1" presetClass="exit" presetSubtype="0" fill="hold" grpId="0" nodeType="afterEffect">
                                  <p:stCondLst>
                                    <p:cond delay="1000"/>
                                  </p:stCondLst>
                                  <p:childTnLst>
                                    <p:set>
                                      <p:cBhvr>
                                        <p:cTn id="48" dur="1" fill="hold">
                                          <p:stCondLst>
                                            <p:cond delay="0"/>
                                          </p:stCondLst>
                                        </p:cTn>
                                        <p:tgtEl>
                                          <p:spTgt spid="21"/>
                                        </p:tgtEl>
                                        <p:attrNameLst>
                                          <p:attrName>style.visibility</p:attrName>
                                        </p:attrNameLst>
                                      </p:cBhvr>
                                      <p:to>
                                        <p:strVal val="hidden"/>
                                      </p:to>
                                    </p:set>
                                  </p:childTnLst>
                                </p:cTn>
                              </p:par>
                            </p:childTnLst>
                          </p:cTn>
                        </p:par>
                        <p:par>
                          <p:cTn id="49" fill="hold">
                            <p:stCondLst>
                              <p:cond delay="15000"/>
                            </p:stCondLst>
                            <p:childTnLst>
                              <p:par>
                                <p:cTn id="50" presetID="1" presetClass="exit" presetSubtype="0" fill="hold" grpId="0" nodeType="afterEffect">
                                  <p:stCondLst>
                                    <p:cond delay="1000"/>
                                  </p:stCondLst>
                                  <p:childTnLst>
                                    <p:set>
                                      <p:cBhvr>
                                        <p:cTn id="51" dur="1" fill="hold">
                                          <p:stCondLst>
                                            <p:cond delay="0"/>
                                          </p:stCondLst>
                                        </p:cTn>
                                        <p:tgtEl>
                                          <p:spTgt spid="20"/>
                                        </p:tgtEl>
                                        <p:attrNameLst>
                                          <p:attrName>style.visibility</p:attrName>
                                        </p:attrNameLst>
                                      </p:cBhvr>
                                      <p:to>
                                        <p:strVal val="hidden"/>
                                      </p:to>
                                    </p:set>
                                  </p:childTnLst>
                                </p:cTn>
                              </p:par>
                            </p:childTnLst>
                          </p:cTn>
                        </p:par>
                        <p:par>
                          <p:cTn id="52" fill="hold">
                            <p:stCondLst>
                              <p:cond delay="16000"/>
                            </p:stCondLst>
                            <p:childTnLst>
                              <p:par>
                                <p:cTn id="53" presetID="1" presetClass="exit" presetSubtype="0" fill="hold" grpId="0" nodeType="afterEffect">
                                  <p:stCondLst>
                                    <p:cond delay="1000"/>
                                  </p:stCondLst>
                                  <p:childTnLst>
                                    <p:set>
                                      <p:cBhvr>
                                        <p:cTn id="54" dur="1" fill="hold">
                                          <p:stCondLst>
                                            <p:cond delay="0"/>
                                          </p:stCondLst>
                                        </p:cTn>
                                        <p:tgtEl>
                                          <p:spTgt spid="19"/>
                                        </p:tgtEl>
                                        <p:attrNameLst>
                                          <p:attrName>style.visibility</p:attrName>
                                        </p:attrNameLst>
                                      </p:cBhvr>
                                      <p:to>
                                        <p:strVal val="hidden"/>
                                      </p:to>
                                    </p:set>
                                  </p:childTnLst>
                                </p:cTn>
                              </p:par>
                            </p:childTnLst>
                          </p:cTn>
                        </p:par>
                        <p:par>
                          <p:cTn id="55" fill="hold">
                            <p:stCondLst>
                              <p:cond delay="17000"/>
                            </p:stCondLst>
                            <p:childTnLst>
                              <p:par>
                                <p:cTn id="56" presetID="1" presetClass="exit" presetSubtype="0" fill="hold" grpId="0" nodeType="afterEffect">
                                  <p:stCondLst>
                                    <p:cond delay="1000"/>
                                  </p:stCondLst>
                                  <p:childTnLst>
                                    <p:set>
                                      <p:cBhvr>
                                        <p:cTn id="57" dur="1" fill="hold">
                                          <p:stCondLst>
                                            <p:cond delay="0"/>
                                          </p:stCondLst>
                                        </p:cTn>
                                        <p:tgtEl>
                                          <p:spTgt spid="18"/>
                                        </p:tgtEl>
                                        <p:attrNameLst>
                                          <p:attrName>style.visibility</p:attrName>
                                        </p:attrNameLst>
                                      </p:cBhvr>
                                      <p:to>
                                        <p:strVal val="hidden"/>
                                      </p:to>
                                    </p:set>
                                  </p:childTnLst>
                                </p:cTn>
                              </p:par>
                            </p:childTnLst>
                          </p:cTn>
                        </p:par>
                        <p:par>
                          <p:cTn id="58" fill="hold">
                            <p:stCondLst>
                              <p:cond delay="18000"/>
                            </p:stCondLst>
                            <p:childTnLst>
                              <p:par>
                                <p:cTn id="59" presetID="1" presetClass="exit" presetSubtype="0" fill="hold" grpId="0" nodeType="afterEffect">
                                  <p:stCondLst>
                                    <p:cond delay="1000"/>
                                  </p:stCondLst>
                                  <p:childTnLst>
                                    <p:set>
                                      <p:cBhvr>
                                        <p:cTn id="60" dur="1" fill="hold">
                                          <p:stCondLst>
                                            <p:cond delay="0"/>
                                          </p:stCondLst>
                                        </p:cTn>
                                        <p:tgtEl>
                                          <p:spTgt spid="17"/>
                                        </p:tgtEl>
                                        <p:attrNameLst>
                                          <p:attrName>style.visibility</p:attrName>
                                        </p:attrNameLst>
                                      </p:cBhvr>
                                      <p:to>
                                        <p:strVal val="hidden"/>
                                      </p:to>
                                    </p:set>
                                  </p:childTnLst>
                                </p:cTn>
                              </p:par>
                            </p:childTnLst>
                          </p:cTn>
                        </p:par>
                        <p:par>
                          <p:cTn id="61" fill="hold">
                            <p:stCondLst>
                              <p:cond delay="19000"/>
                            </p:stCondLst>
                            <p:childTnLst>
                              <p:par>
                                <p:cTn id="62" presetID="1" presetClass="exit" presetSubtype="0" fill="hold" grpId="0" nodeType="afterEffect">
                                  <p:stCondLst>
                                    <p:cond delay="1000"/>
                                  </p:stCondLst>
                                  <p:childTnLst>
                                    <p:set>
                                      <p:cBhvr>
                                        <p:cTn id="63" dur="1" fill="hold">
                                          <p:stCondLst>
                                            <p:cond delay="0"/>
                                          </p:stCondLst>
                                        </p:cTn>
                                        <p:tgtEl>
                                          <p:spTgt spid="16"/>
                                        </p:tgtEl>
                                        <p:attrNameLst>
                                          <p:attrName>style.visibility</p:attrName>
                                        </p:attrNameLst>
                                      </p:cBhvr>
                                      <p:to>
                                        <p:strVal val="hidden"/>
                                      </p:to>
                                    </p:set>
                                  </p:childTnLst>
                                </p:cTn>
                              </p:par>
                            </p:childTnLst>
                          </p:cTn>
                        </p:par>
                        <p:par>
                          <p:cTn id="64" fill="hold">
                            <p:stCondLst>
                              <p:cond delay="20000"/>
                            </p:stCondLst>
                            <p:childTnLst>
                              <p:par>
                                <p:cTn id="65" presetID="1" presetClass="exit" presetSubtype="0" fill="hold" grpId="0" nodeType="afterEffect">
                                  <p:stCondLst>
                                    <p:cond delay="1000"/>
                                  </p:stCondLst>
                                  <p:childTnLst>
                                    <p:set>
                                      <p:cBhvr>
                                        <p:cTn id="66" dur="1" fill="hold">
                                          <p:stCondLst>
                                            <p:cond delay="0"/>
                                          </p:stCondLst>
                                        </p:cTn>
                                        <p:tgtEl>
                                          <p:spTgt spid="15"/>
                                        </p:tgtEl>
                                        <p:attrNameLst>
                                          <p:attrName>style.visibility</p:attrName>
                                        </p:attrNameLst>
                                      </p:cBhvr>
                                      <p:to>
                                        <p:strVal val="hidden"/>
                                      </p:to>
                                    </p:set>
                                  </p:childTnLst>
                                </p:cTn>
                              </p:par>
                            </p:childTnLst>
                          </p:cTn>
                        </p:par>
                        <p:par>
                          <p:cTn id="67" fill="hold">
                            <p:stCondLst>
                              <p:cond delay="21000"/>
                            </p:stCondLst>
                            <p:childTnLst>
                              <p:par>
                                <p:cTn id="68" presetID="1" presetClass="exit" presetSubtype="0" fill="hold" grpId="0" nodeType="afterEffect">
                                  <p:stCondLst>
                                    <p:cond delay="1000"/>
                                  </p:stCondLst>
                                  <p:childTnLst>
                                    <p:set>
                                      <p:cBhvr>
                                        <p:cTn id="69" dur="1" fill="hold">
                                          <p:stCondLst>
                                            <p:cond delay="0"/>
                                          </p:stCondLst>
                                        </p:cTn>
                                        <p:tgtEl>
                                          <p:spTgt spid="14"/>
                                        </p:tgtEl>
                                        <p:attrNameLst>
                                          <p:attrName>style.visibility</p:attrName>
                                        </p:attrNameLst>
                                      </p:cBhvr>
                                      <p:to>
                                        <p:strVal val="hidden"/>
                                      </p:to>
                                    </p:set>
                                  </p:childTnLst>
                                </p:cTn>
                              </p:par>
                            </p:childTnLst>
                          </p:cTn>
                        </p:par>
                        <p:par>
                          <p:cTn id="70" fill="hold">
                            <p:stCondLst>
                              <p:cond delay="22000"/>
                            </p:stCondLst>
                            <p:childTnLst>
                              <p:par>
                                <p:cTn id="71" presetID="1" presetClass="exit" presetSubtype="0" fill="hold" grpId="0" nodeType="afterEffect">
                                  <p:stCondLst>
                                    <p:cond delay="1000"/>
                                  </p:stCondLst>
                                  <p:childTnLst>
                                    <p:set>
                                      <p:cBhvr>
                                        <p:cTn id="72" dur="1" fill="hold">
                                          <p:stCondLst>
                                            <p:cond delay="0"/>
                                          </p:stCondLst>
                                        </p:cTn>
                                        <p:tgtEl>
                                          <p:spTgt spid="13"/>
                                        </p:tgtEl>
                                        <p:attrNameLst>
                                          <p:attrName>style.visibility</p:attrName>
                                        </p:attrNameLst>
                                      </p:cBhvr>
                                      <p:to>
                                        <p:strVal val="hidden"/>
                                      </p:to>
                                    </p:set>
                                  </p:childTnLst>
                                </p:cTn>
                              </p:par>
                            </p:childTnLst>
                          </p:cTn>
                        </p:par>
                        <p:par>
                          <p:cTn id="73" fill="hold">
                            <p:stCondLst>
                              <p:cond delay="23000"/>
                            </p:stCondLst>
                            <p:childTnLst>
                              <p:par>
                                <p:cTn id="74" presetID="1" presetClass="exit" presetSubtype="0" fill="hold" grpId="0" nodeType="afterEffect">
                                  <p:stCondLst>
                                    <p:cond delay="1000"/>
                                  </p:stCondLst>
                                  <p:childTnLst>
                                    <p:set>
                                      <p:cBhvr>
                                        <p:cTn id="75" dur="1" fill="hold">
                                          <p:stCondLst>
                                            <p:cond delay="0"/>
                                          </p:stCondLst>
                                        </p:cTn>
                                        <p:tgtEl>
                                          <p:spTgt spid="12"/>
                                        </p:tgtEl>
                                        <p:attrNameLst>
                                          <p:attrName>style.visibility</p:attrName>
                                        </p:attrNameLst>
                                      </p:cBhvr>
                                      <p:to>
                                        <p:strVal val="hidden"/>
                                      </p:to>
                                    </p:set>
                                  </p:childTnLst>
                                </p:cTn>
                              </p:par>
                            </p:childTnLst>
                          </p:cTn>
                        </p:par>
                        <p:par>
                          <p:cTn id="76" fill="hold">
                            <p:stCondLst>
                              <p:cond delay="24000"/>
                            </p:stCondLst>
                            <p:childTnLst>
                              <p:par>
                                <p:cTn id="77" presetID="1" presetClass="exit" presetSubtype="0" fill="hold" grpId="0" nodeType="afterEffect">
                                  <p:stCondLst>
                                    <p:cond delay="1000"/>
                                  </p:stCondLst>
                                  <p:childTnLst>
                                    <p:set>
                                      <p:cBhvr>
                                        <p:cTn id="78" dur="1" fill="hold">
                                          <p:stCondLst>
                                            <p:cond delay="0"/>
                                          </p:stCondLst>
                                        </p:cTn>
                                        <p:tgtEl>
                                          <p:spTgt spid="11"/>
                                        </p:tgtEl>
                                        <p:attrNameLst>
                                          <p:attrName>style.visibility</p:attrName>
                                        </p:attrNameLst>
                                      </p:cBhvr>
                                      <p:to>
                                        <p:strVal val="hidden"/>
                                      </p:to>
                                    </p:set>
                                  </p:childTnLst>
                                </p:cTn>
                              </p:par>
                            </p:childTnLst>
                          </p:cTn>
                        </p:par>
                        <p:par>
                          <p:cTn id="79" fill="hold">
                            <p:stCondLst>
                              <p:cond delay="25000"/>
                            </p:stCondLst>
                            <p:childTnLst>
                              <p:par>
                                <p:cTn id="80" presetID="1" presetClass="exit" presetSubtype="0" fill="hold" grpId="0" nodeType="afterEffect">
                                  <p:stCondLst>
                                    <p:cond delay="1000"/>
                                  </p:stCondLst>
                                  <p:childTnLst>
                                    <p:set>
                                      <p:cBhvr>
                                        <p:cTn id="81" dur="1" fill="hold">
                                          <p:stCondLst>
                                            <p:cond delay="0"/>
                                          </p:stCondLst>
                                        </p:cTn>
                                        <p:tgtEl>
                                          <p:spTgt spid="10"/>
                                        </p:tgtEl>
                                        <p:attrNameLst>
                                          <p:attrName>style.visibility</p:attrName>
                                        </p:attrNameLst>
                                      </p:cBhvr>
                                      <p:to>
                                        <p:strVal val="hidden"/>
                                      </p:to>
                                    </p:set>
                                  </p:childTnLst>
                                </p:cTn>
                              </p:par>
                            </p:childTnLst>
                          </p:cTn>
                        </p:par>
                        <p:par>
                          <p:cTn id="82" fill="hold">
                            <p:stCondLst>
                              <p:cond delay="26000"/>
                            </p:stCondLst>
                            <p:childTnLst>
                              <p:par>
                                <p:cTn id="83" presetID="1" presetClass="exit" presetSubtype="0" fill="hold" grpId="0" nodeType="afterEffect">
                                  <p:stCondLst>
                                    <p:cond delay="1000"/>
                                  </p:stCondLst>
                                  <p:childTnLst>
                                    <p:set>
                                      <p:cBhvr>
                                        <p:cTn id="84" dur="1" fill="hold">
                                          <p:stCondLst>
                                            <p:cond delay="0"/>
                                          </p:stCondLst>
                                        </p:cTn>
                                        <p:tgtEl>
                                          <p:spTgt spid="9"/>
                                        </p:tgtEl>
                                        <p:attrNameLst>
                                          <p:attrName>style.visibility</p:attrName>
                                        </p:attrNameLst>
                                      </p:cBhvr>
                                      <p:to>
                                        <p:strVal val="hidden"/>
                                      </p:to>
                                    </p:set>
                                  </p:childTnLst>
                                </p:cTn>
                              </p:par>
                            </p:childTnLst>
                          </p:cTn>
                        </p:par>
                        <p:par>
                          <p:cTn id="85" fill="hold">
                            <p:stCondLst>
                              <p:cond delay="27000"/>
                            </p:stCondLst>
                            <p:childTnLst>
                              <p:par>
                                <p:cTn id="86" presetID="1" presetClass="exit" presetSubtype="0" fill="hold" grpId="0" nodeType="afterEffect">
                                  <p:stCondLst>
                                    <p:cond delay="1000"/>
                                  </p:stCondLst>
                                  <p:childTnLst>
                                    <p:set>
                                      <p:cBhvr>
                                        <p:cTn id="87" dur="1" fill="hold">
                                          <p:stCondLst>
                                            <p:cond delay="0"/>
                                          </p:stCondLst>
                                        </p:cTn>
                                        <p:tgtEl>
                                          <p:spTgt spid="8"/>
                                        </p:tgtEl>
                                        <p:attrNameLst>
                                          <p:attrName>style.visibility</p:attrName>
                                        </p:attrNameLst>
                                      </p:cBhvr>
                                      <p:to>
                                        <p:strVal val="hidden"/>
                                      </p:to>
                                    </p:set>
                                  </p:childTnLst>
                                </p:cTn>
                              </p:par>
                            </p:childTnLst>
                          </p:cTn>
                        </p:par>
                        <p:par>
                          <p:cTn id="88" fill="hold">
                            <p:stCondLst>
                              <p:cond delay="28000"/>
                            </p:stCondLst>
                            <p:childTnLst>
                              <p:par>
                                <p:cTn id="89" presetID="1" presetClass="exit" presetSubtype="0" fill="hold" grpId="0" nodeType="afterEffect">
                                  <p:stCondLst>
                                    <p:cond delay="1000"/>
                                  </p:stCondLst>
                                  <p:childTnLst>
                                    <p:set>
                                      <p:cBhvr>
                                        <p:cTn id="90" dur="1" fill="hold">
                                          <p:stCondLst>
                                            <p:cond delay="0"/>
                                          </p:stCondLst>
                                        </p:cTn>
                                        <p:tgtEl>
                                          <p:spTgt spid="7"/>
                                        </p:tgtEl>
                                        <p:attrNameLst>
                                          <p:attrName>style.visibility</p:attrName>
                                        </p:attrNameLst>
                                      </p:cBhvr>
                                      <p:to>
                                        <p:strVal val="hidden"/>
                                      </p:to>
                                    </p:set>
                                  </p:childTnLst>
                                </p:cTn>
                              </p:par>
                            </p:childTnLst>
                          </p:cTn>
                        </p:par>
                        <p:par>
                          <p:cTn id="91" fill="hold">
                            <p:stCondLst>
                              <p:cond delay="29000"/>
                            </p:stCondLst>
                            <p:childTnLst>
                              <p:par>
                                <p:cTn id="92" presetID="1" presetClass="exit" presetSubtype="0" fill="hold" grpId="0" nodeType="afterEffect">
                                  <p:stCondLst>
                                    <p:cond delay="1000"/>
                                  </p:stCondLst>
                                  <p:childTnLst>
                                    <p:set>
                                      <p:cBhvr>
                                        <p:cTn id="93" dur="1" fill="hold">
                                          <p:stCondLst>
                                            <p:cond delay="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QUESTION #20</a:t>
            </a:r>
          </a:p>
        </p:txBody>
      </p:sp>
      <p:sp>
        <p:nvSpPr>
          <p:cNvPr id="3" name="Content Placeholder 2"/>
          <p:cNvSpPr>
            <a:spLocks noGrp="1"/>
          </p:cNvSpPr>
          <p:nvPr>
            <p:ph idx="1"/>
          </p:nvPr>
        </p:nvSpPr>
        <p:spPr/>
        <p:txBody>
          <a:bodyPr/>
          <a:lstStyle/>
          <a:p>
            <a:endParaRPr lang="en-US" dirty="0"/>
          </a:p>
          <a:p>
            <a:endParaRPr lang="en-US" dirty="0"/>
          </a:p>
          <a:p>
            <a:endParaRPr lang="en-US" dirty="0"/>
          </a:p>
          <a:p>
            <a:endParaRPr lang="en-US" dirty="0"/>
          </a:p>
          <a:p>
            <a:r>
              <a:rPr lang="en-US" dirty="0"/>
              <a:t>Answer:	Rage, fury</a:t>
            </a:r>
          </a:p>
          <a:p>
            <a:r>
              <a:rPr lang="es-US" dirty="0"/>
              <a:t>Respuesta: Tenía ira y enojo</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QUESTION #21</a:t>
            </a:r>
          </a:p>
        </p:txBody>
      </p:sp>
      <p:sp>
        <p:nvSpPr>
          <p:cNvPr id="3" name="Content Placeholder 2"/>
          <p:cNvSpPr>
            <a:spLocks noGrp="1"/>
          </p:cNvSpPr>
          <p:nvPr>
            <p:ph idx="1"/>
          </p:nvPr>
        </p:nvSpPr>
        <p:spPr>
          <a:xfrm>
            <a:off x="189571" y="1873252"/>
            <a:ext cx="8842479" cy="4561417"/>
          </a:xfrm>
        </p:spPr>
        <p:txBody>
          <a:bodyPr>
            <a:normAutofit fontScale="92500" lnSpcReduction="10000"/>
          </a:bodyPr>
          <a:lstStyle/>
          <a:p>
            <a:r>
              <a:rPr lang="en-US" dirty="0"/>
              <a:t>(1pt) According to SDA Bible Commentary Theme Section for Esther, Since ancient times, the book of Esther is one of how many rolls that have been read in every synagogue on the five festal occasions of the year?</a:t>
            </a:r>
          </a:p>
          <a:p>
            <a:endParaRPr lang="en-US" sz="1500" dirty="0"/>
          </a:p>
          <a:p>
            <a:r>
              <a:rPr lang="en-US" dirty="0"/>
              <a:t>(1 pt) </a:t>
            </a:r>
            <a:r>
              <a:rPr lang="es-US" dirty="0"/>
              <a:t>De acuerdo al Tema en la sección de Ester en el Comentario Bíblico Adventista, ¿</a:t>
            </a:r>
            <a:r>
              <a:rPr lang="es-ES" dirty="0"/>
              <a:t>El libro de Ester es uno de cuántos rollos que se han leído desde tiempos antiguos en cada sinagoga en las cinco ocasiones festivas del año?</a:t>
            </a:r>
            <a:endParaRPr lang="en-US" dirty="0"/>
          </a:p>
        </p:txBody>
      </p:sp>
      <p:sp>
        <p:nvSpPr>
          <p:cNvPr id="5" name="TextBox 4"/>
          <p:cNvSpPr txBox="1"/>
          <p:nvPr/>
        </p:nvSpPr>
        <p:spPr>
          <a:xfrm>
            <a:off x="7955280" y="91440"/>
            <a:ext cx="1078992" cy="1015663"/>
          </a:xfrm>
          <a:prstGeom prst="rect">
            <a:avLst/>
          </a:prstGeom>
          <a:solidFill>
            <a:srgbClr val="4F5581"/>
          </a:solidFill>
        </p:spPr>
        <p:txBody>
          <a:bodyPr wrap="none" rtlCol="0">
            <a:spAutoFit/>
          </a:bodyPr>
          <a:lstStyle/>
          <a:p>
            <a:pPr algn="ctr"/>
            <a:r>
              <a:rPr lang="en-US" sz="6000" b="1" dirty="0">
                <a:solidFill>
                  <a:srgbClr val="FFFF00"/>
                </a:solidFill>
                <a:latin typeface="Arial" panose="020B0604020202020204" pitchFamily="34" charset="0"/>
                <a:cs typeface="Arial" panose="020B0604020202020204" pitchFamily="34" charset="0"/>
              </a:rPr>
              <a:t>00</a:t>
            </a:r>
          </a:p>
        </p:txBody>
      </p:sp>
      <p:sp>
        <p:nvSpPr>
          <p:cNvPr id="6" name="TextBox 5"/>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01</a:t>
            </a:r>
          </a:p>
        </p:txBody>
      </p:sp>
      <p:sp>
        <p:nvSpPr>
          <p:cNvPr id="7" name="TextBox 6"/>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02</a:t>
            </a:r>
          </a:p>
        </p:txBody>
      </p:sp>
      <p:sp>
        <p:nvSpPr>
          <p:cNvPr id="8" name="TextBox 7"/>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03</a:t>
            </a:r>
          </a:p>
        </p:txBody>
      </p:sp>
      <p:sp>
        <p:nvSpPr>
          <p:cNvPr id="9" name="TextBox 8"/>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04</a:t>
            </a:r>
          </a:p>
        </p:txBody>
      </p:sp>
      <p:sp>
        <p:nvSpPr>
          <p:cNvPr id="10" name="TextBox 9"/>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05</a:t>
            </a:r>
          </a:p>
        </p:txBody>
      </p:sp>
      <p:sp>
        <p:nvSpPr>
          <p:cNvPr id="11" name="TextBox 10"/>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06</a:t>
            </a:r>
          </a:p>
        </p:txBody>
      </p:sp>
      <p:sp>
        <p:nvSpPr>
          <p:cNvPr id="12" name="TextBox 11"/>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07</a:t>
            </a:r>
          </a:p>
        </p:txBody>
      </p:sp>
      <p:sp>
        <p:nvSpPr>
          <p:cNvPr id="13" name="TextBox 12"/>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08</a:t>
            </a:r>
          </a:p>
        </p:txBody>
      </p:sp>
      <p:sp>
        <p:nvSpPr>
          <p:cNvPr id="14" name="TextBox 13"/>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09</a:t>
            </a:r>
          </a:p>
        </p:txBody>
      </p:sp>
      <p:sp>
        <p:nvSpPr>
          <p:cNvPr id="15" name="TextBox 14"/>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10</a:t>
            </a:r>
          </a:p>
        </p:txBody>
      </p:sp>
      <p:sp>
        <p:nvSpPr>
          <p:cNvPr id="16" name="TextBox 15"/>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11</a:t>
            </a:r>
          </a:p>
        </p:txBody>
      </p:sp>
      <p:sp>
        <p:nvSpPr>
          <p:cNvPr id="17" name="TextBox 16"/>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12</a:t>
            </a:r>
          </a:p>
        </p:txBody>
      </p:sp>
      <p:sp>
        <p:nvSpPr>
          <p:cNvPr id="18" name="TextBox 17"/>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13</a:t>
            </a:r>
          </a:p>
        </p:txBody>
      </p:sp>
      <p:sp>
        <p:nvSpPr>
          <p:cNvPr id="19" name="TextBox 18"/>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14</a:t>
            </a:r>
          </a:p>
        </p:txBody>
      </p:sp>
      <p:sp>
        <p:nvSpPr>
          <p:cNvPr id="20" name="TextBox 19"/>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15</a:t>
            </a:r>
          </a:p>
        </p:txBody>
      </p:sp>
      <p:sp>
        <p:nvSpPr>
          <p:cNvPr id="21" name="TextBox 20"/>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16</a:t>
            </a:r>
          </a:p>
        </p:txBody>
      </p:sp>
      <p:sp>
        <p:nvSpPr>
          <p:cNvPr id="22" name="TextBox 21"/>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17</a:t>
            </a:r>
          </a:p>
        </p:txBody>
      </p:sp>
      <p:sp>
        <p:nvSpPr>
          <p:cNvPr id="23" name="TextBox 22"/>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18</a:t>
            </a:r>
          </a:p>
        </p:txBody>
      </p:sp>
      <p:sp>
        <p:nvSpPr>
          <p:cNvPr id="24" name="TextBox 23"/>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19</a:t>
            </a:r>
          </a:p>
        </p:txBody>
      </p:sp>
      <p:sp>
        <p:nvSpPr>
          <p:cNvPr id="25" name="TextBox 24"/>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20</a:t>
            </a:r>
          </a:p>
        </p:txBody>
      </p:sp>
      <p:sp>
        <p:nvSpPr>
          <p:cNvPr id="26" name="TextBox 25"/>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21</a:t>
            </a:r>
          </a:p>
        </p:txBody>
      </p:sp>
      <p:sp>
        <p:nvSpPr>
          <p:cNvPr id="27" name="TextBox 26"/>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22</a:t>
            </a:r>
          </a:p>
        </p:txBody>
      </p:sp>
      <p:sp>
        <p:nvSpPr>
          <p:cNvPr id="28" name="TextBox 27"/>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23</a:t>
            </a:r>
          </a:p>
        </p:txBody>
      </p:sp>
      <p:sp>
        <p:nvSpPr>
          <p:cNvPr id="29" name="TextBox 28"/>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24</a:t>
            </a:r>
          </a:p>
        </p:txBody>
      </p:sp>
      <p:sp>
        <p:nvSpPr>
          <p:cNvPr id="30" name="TextBox 29"/>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1000"/>
                                  </p:stCondLst>
                                  <p:childTnLst>
                                    <p:set>
                                      <p:cBhvr>
                                        <p:cTn id="6" dur="1" fill="hold">
                                          <p:stCondLst>
                                            <p:cond delay="0"/>
                                          </p:stCondLst>
                                        </p:cTn>
                                        <p:tgtEl>
                                          <p:spTgt spid="30"/>
                                        </p:tgtEl>
                                        <p:attrNameLst>
                                          <p:attrName>style.visibility</p:attrName>
                                        </p:attrNameLst>
                                      </p:cBhvr>
                                      <p:to>
                                        <p:strVal val="hidden"/>
                                      </p:to>
                                    </p:set>
                                  </p:childTnLst>
                                </p:cTn>
                              </p:par>
                            </p:childTnLst>
                          </p:cTn>
                        </p:par>
                        <p:par>
                          <p:cTn id="7" fill="hold">
                            <p:stCondLst>
                              <p:cond delay="1000"/>
                            </p:stCondLst>
                            <p:childTnLst>
                              <p:par>
                                <p:cTn id="8" presetID="1" presetClass="exit" presetSubtype="0" fill="hold" grpId="0" nodeType="afterEffect">
                                  <p:stCondLst>
                                    <p:cond delay="1000"/>
                                  </p:stCondLst>
                                  <p:childTnLst>
                                    <p:set>
                                      <p:cBhvr>
                                        <p:cTn id="9" dur="1" fill="hold">
                                          <p:stCondLst>
                                            <p:cond delay="0"/>
                                          </p:stCondLst>
                                        </p:cTn>
                                        <p:tgtEl>
                                          <p:spTgt spid="29"/>
                                        </p:tgtEl>
                                        <p:attrNameLst>
                                          <p:attrName>style.visibility</p:attrName>
                                        </p:attrNameLst>
                                      </p:cBhvr>
                                      <p:to>
                                        <p:strVal val="hidden"/>
                                      </p:to>
                                    </p:set>
                                  </p:childTnLst>
                                </p:cTn>
                              </p:par>
                            </p:childTnLst>
                          </p:cTn>
                        </p:par>
                        <p:par>
                          <p:cTn id="10" fill="hold">
                            <p:stCondLst>
                              <p:cond delay="2000"/>
                            </p:stCondLst>
                            <p:childTnLst>
                              <p:par>
                                <p:cTn id="11" presetID="1" presetClass="exit" presetSubtype="0" fill="hold" grpId="0" nodeType="afterEffect">
                                  <p:stCondLst>
                                    <p:cond delay="1000"/>
                                  </p:stCondLst>
                                  <p:childTnLst>
                                    <p:set>
                                      <p:cBhvr>
                                        <p:cTn id="12" dur="1" fill="hold">
                                          <p:stCondLst>
                                            <p:cond delay="0"/>
                                          </p:stCondLst>
                                        </p:cTn>
                                        <p:tgtEl>
                                          <p:spTgt spid="28"/>
                                        </p:tgtEl>
                                        <p:attrNameLst>
                                          <p:attrName>style.visibility</p:attrName>
                                        </p:attrNameLst>
                                      </p:cBhvr>
                                      <p:to>
                                        <p:strVal val="hidden"/>
                                      </p:to>
                                    </p:set>
                                  </p:childTnLst>
                                </p:cTn>
                              </p:par>
                            </p:childTnLst>
                          </p:cTn>
                        </p:par>
                        <p:par>
                          <p:cTn id="13" fill="hold">
                            <p:stCondLst>
                              <p:cond delay="3000"/>
                            </p:stCondLst>
                            <p:childTnLst>
                              <p:par>
                                <p:cTn id="14" presetID="1" presetClass="exit" presetSubtype="0" fill="hold" grpId="0" nodeType="afterEffect">
                                  <p:stCondLst>
                                    <p:cond delay="1000"/>
                                  </p:stCondLst>
                                  <p:childTnLst>
                                    <p:set>
                                      <p:cBhvr>
                                        <p:cTn id="15" dur="1" fill="hold">
                                          <p:stCondLst>
                                            <p:cond delay="0"/>
                                          </p:stCondLst>
                                        </p:cTn>
                                        <p:tgtEl>
                                          <p:spTgt spid="27"/>
                                        </p:tgtEl>
                                        <p:attrNameLst>
                                          <p:attrName>style.visibility</p:attrName>
                                        </p:attrNameLst>
                                      </p:cBhvr>
                                      <p:to>
                                        <p:strVal val="hidden"/>
                                      </p:to>
                                    </p:set>
                                  </p:childTnLst>
                                </p:cTn>
                              </p:par>
                            </p:childTnLst>
                          </p:cTn>
                        </p:par>
                        <p:par>
                          <p:cTn id="16" fill="hold">
                            <p:stCondLst>
                              <p:cond delay="4000"/>
                            </p:stCondLst>
                            <p:childTnLst>
                              <p:par>
                                <p:cTn id="17" presetID="1" presetClass="exit" presetSubtype="0" fill="hold" grpId="0" nodeType="afterEffect">
                                  <p:stCondLst>
                                    <p:cond delay="1000"/>
                                  </p:stCondLst>
                                  <p:childTnLst>
                                    <p:set>
                                      <p:cBhvr>
                                        <p:cTn id="18" dur="1" fill="hold">
                                          <p:stCondLst>
                                            <p:cond delay="0"/>
                                          </p:stCondLst>
                                        </p:cTn>
                                        <p:tgtEl>
                                          <p:spTgt spid="26"/>
                                        </p:tgtEl>
                                        <p:attrNameLst>
                                          <p:attrName>style.visibility</p:attrName>
                                        </p:attrNameLst>
                                      </p:cBhvr>
                                      <p:to>
                                        <p:strVal val="hidden"/>
                                      </p:to>
                                    </p:set>
                                  </p:childTnLst>
                                </p:cTn>
                              </p:par>
                            </p:childTnLst>
                          </p:cTn>
                        </p:par>
                        <p:par>
                          <p:cTn id="19" fill="hold">
                            <p:stCondLst>
                              <p:cond delay="5000"/>
                            </p:stCondLst>
                            <p:childTnLst>
                              <p:par>
                                <p:cTn id="20" presetID="1" presetClass="exit" presetSubtype="0" fill="hold" grpId="0" nodeType="afterEffect">
                                  <p:stCondLst>
                                    <p:cond delay="1000"/>
                                  </p:stCondLst>
                                  <p:childTnLst>
                                    <p:set>
                                      <p:cBhvr>
                                        <p:cTn id="21" dur="1" fill="hold">
                                          <p:stCondLst>
                                            <p:cond delay="0"/>
                                          </p:stCondLst>
                                        </p:cTn>
                                        <p:tgtEl>
                                          <p:spTgt spid="25"/>
                                        </p:tgtEl>
                                        <p:attrNameLst>
                                          <p:attrName>style.visibility</p:attrName>
                                        </p:attrNameLst>
                                      </p:cBhvr>
                                      <p:to>
                                        <p:strVal val="hidden"/>
                                      </p:to>
                                    </p:set>
                                  </p:childTnLst>
                                </p:cTn>
                              </p:par>
                            </p:childTnLst>
                          </p:cTn>
                        </p:par>
                        <p:par>
                          <p:cTn id="22" fill="hold">
                            <p:stCondLst>
                              <p:cond delay="6000"/>
                            </p:stCondLst>
                            <p:childTnLst>
                              <p:par>
                                <p:cTn id="23" presetID="1" presetClass="exit" presetSubtype="0" fill="hold" grpId="0" nodeType="afterEffect">
                                  <p:stCondLst>
                                    <p:cond delay="1000"/>
                                  </p:stCondLst>
                                  <p:childTnLst>
                                    <p:set>
                                      <p:cBhvr>
                                        <p:cTn id="24" dur="1" fill="hold">
                                          <p:stCondLst>
                                            <p:cond delay="0"/>
                                          </p:stCondLst>
                                        </p:cTn>
                                        <p:tgtEl>
                                          <p:spTgt spid="24"/>
                                        </p:tgtEl>
                                        <p:attrNameLst>
                                          <p:attrName>style.visibility</p:attrName>
                                        </p:attrNameLst>
                                      </p:cBhvr>
                                      <p:to>
                                        <p:strVal val="hidden"/>
                                      </p:to>
                                    </p:set>
                                  </p:childTnLst>
                                </p:cTn>
                              </p:par>
                            </p:childTnLst>
                          </p:cTn>
                        </p:par>
                        <p:par>
                          <p:cTn id="25" fill="hold">
                            <p:stCondLst>
                              <p:cond delay="7000"/>
                            </p:stCondLst>
                            <p:childTnLst>
                              <p:par>
                                <p:cTn id="26" presetID="1" presetClass="exit" presetSubtype="0" fill="hold" grpId="0" nodeType="afterEffect">
                                  <p:stCondLst>
                                    <p:cond delay="1000"/>
                                  </p:stCondLst>
                                  <p:childTnLst>
                                    <p:set>
                                      <p:cBhvr>
                                        <p:cTn id="27" dur="1" fill="hold">
                                          <p:stCondLst>
                                            <p:cond delay="0"/>
                                          </p:stCondLst>
                                        </p:cTn>
                                        <p:tgtEl>
                                          <p:spTgt spid="23"/>
                                        </p:tgtEl>
                                        <p:attrNameLst>
                                          <p:attrName>style.visibility</p:attrName>
                                        </p:attrNameLst>
                                      </p:cBhvr>
                                      <p:to>
                                        <p:strVal val="hidden"/>
                                      </p:to>
                                    </p:set>
                                  </p:childTnLst>
                                </p:cTn>
                              </p:par>
                            </p:childTnLst>
                          </p:cTn>
                        </p:par>
                        <p:par>
                          <p:cTn id="28" fill="hold">
                            <p:stCondLst>
                              <p:cond delay="8000"/>
                            </p:stCondLst>
                            <p:childTnLst>
                              <p:par>
                                <p:cTn id="29" presetID="1" presetClass="exit" presetSubtype="0" fill="hold" grpId="0" nodeType="afterEffect">
                                  <p:stCondLst>
                                    <p:cond delay="1000"/>
                                  </p:stCondLst>
                                  <p:childTnLst>
                                    <p:set>
                                      <p:cBhvr>
                                        <p:cTn id="30" dur="1" fill="hold">
                                          <p:stCondLst>
                                            <p:cond delay="0"/>
                                          </p:stCondLst>
                                        </p:cTn>
                                        <p:tgtEl>
                                          <p:spTgt spid="22"/>
                                        </p:tgtEl>
                                        <p:attrNameLst>
                                          <p:attrName>style.visibility</p:attrName>
                                        </p:attrNameLst>
                                      </p:cBhvr>
                                      <p:to>
                                        <p:strVal val="hidden"/>
                                      </p:to>
                                    </p:set>
                                  </p:childTnLst>
                                </p:cTn>
                              </p:par>
                            </p:childTnLst>
                          </p:cTn>
                        </p:par>
                        <p:par>
                          <p:cTn id="31" fill="hold">
                            <p:stCondLst>
                              <p:cond delay="9000"/>
                            </p:stCondLst>
                            <p:childTnLst>
                              <p:par>
                                <p:cTn id="32" presetID="1" presetClass="exit" presetSubtype="0" fill="hold" grpId="0" nodeType="afterEffect">
                                  <p:stCondLst>
                                    <p:cond delay="1000"/>
                                  </p:stCondLst>
                                  <p:childTnLst>
                                    <p:set>
                                      <p:cBhvr>
                                        <p:cTn id="33" dur="1" fill="hold">
                                          <p:stCondLst>
                                            <p:cond delay="0"/>
                                          </p:stCondLst>
                                        </p:cTn>
                                        <p:tgtEl>
                                          <p:spTgt spid="21"/>
                                        </p:tgtEl>
                                        <p:attrNameLst>
                                          <p:attrName>style.visibility</p:attrName>
                                        </p:attrNameLst>
                                      </p:cBhvr>
                                      <p:to>
                                        <p:strVal val="hidden"/>
                                      </p:to>
                                    </p:set>
                                  </p:childTnLst>
                                </p:cTn>
                              </p:par>
                            </p:childTnLst>
                          </p:cTn>
                        </p:par>
                        <p:par>
                          <p:cTn id="34" fill="hold">
                            <p:stCondLst>
                              <p:cond delay="10000"/>
                            </p:stCondLst>
                            <p:childTnLst>
                              <p:par>
                                <p:cTn id="35" presetID="1" presetClass="exit" presetSubtype="0" fill="hold" grpId="0" nodeType="afterEffect">
                                  <p:stCondLst>
                                    <p:cond delay="1000"/>
                                  </p:stCondLst>
                                  <p:childTnLst>
                                    <p:set>
                                      <p:cBhvr>
                                        <p:cTn id="36" dur="1" fill="hold">
                                          <p:stCondLst>
                                            <p:cond delay="0"/>
                                          </p:stCondLst>
                                        </p:cTn>
                                        <p:tgtEl>
                                          <p:spTgt spid="20"/>
                                        </p:tgtEl>
                                        <p:attrNameLst>
                                          <p:attrName>style.visibility</p:attrName>
                                        </p:attrNameLst>
                                      </p:cBhvr>
                                      <p:to>
                                        <p:strVal val="hidden"/>
                                      </p:to>
                                    </p:set>
                                  </p:childTnLst>
                                </p:cTn>
                              </p:par>
                            </p:childTnLst>
                          </p:cTn>
                        </p:par>
                        <p:par>
                          <p:cTn id="37" fill="hold">
                            <p:stCondLst>
                              <p:cond delay="11000"/>
                            </p:stCondLst>
                            <p:childTnLst>
                              <p:par>
                                <p:cTn id="38" presetID="1" presetClass="exit" presetSubtype="0" fill="hold" grpId="0" nodeType="afterEffect">
                                  <p:stCondLst>
                                    <p:cond delay="1000"/>
                                  </p:stCondLst>
                                  <p:childTnLst>
                                    <p:set>
                                      <p:cBhvr>
                                        <p:cTn id="39" dur="1" fill="hold">
                                          <p:stCondLst>
                                            <p:cond delay="0"/>
                                          </p:stCondLst>
                                        </p:cTn>
                                        <p:tgtEl>
                                          <p:spTgt spid="19"/>
                                        </p:tgtEl>
                                        <p:attrNameLst>
                                          <p:attrName>style.visibility</p:attrName>
                                        </p:attrNameLst>
                                      </p:cBhvr>
                                      <p:to>
                                        <p:strVal val="hidden"/>
                                      </p:to>
                                    </p:set>
                                  </p:childTnLst>
                                </p:cTn>
                              </p:par>
                            </p:childTnLst>
                          </p:cTn>
                        </p:par>
                        <p:par>
                          <p:cTn id="40" fill="hold">
                            <p:stCondLst>
                              <p:cond delay="12000"/>
                            </p:stCondLst>
                            <p:childTnLst>
                              <p:par>
                                <p:cTn id="41" presetID="1" presetClass="exit" presetSubtype="0" fill="hold" grpId="0" nodeType="afterEffect">
                                  <p:stCondLst>
                                    <p:cond delay="1000"/>
                                  </p:stCondLst>
                                  <p:childTnLst>
                                    <p:set>
                                      <p:cBhvr>
                                        <p:cTn id="42" dur="1" fill="hold">
                                          <p:stCondLst>
                                            <p:cond delay="0"/>
                                          </p:stCondLst>
                                        </p:cTn>
                                        <p:tgtEl>
                                          <p:spTgt spid="18"/>
                                        </p:tgtEl>
                                        <p:attrNameLst>
                                          <p:attrName>style.visibility</p:attrName>
                                        </p:attrNameLst>
                                      </p:cBhvr>
                                      <p:to>
                                        <p:strVal val="hidden"/>
                                      </p:to>
                                    </p:set>
                                  </p:childTnLst>
                                </p:cTn>
                              </p:par>
                            </p:childTnLst>
                          </p:cTn>
                        </p:par>
                        <p:par>
                          <p:cTn id="43" fill="hold">
                            <p:stCondLst>
                              <p:cond delay="13000"/>
                            </p:stCondLst>
                            <p:childTnLst>
                              <p:par>
                                <p:cTn id="44" presetID="1" presetClass="exit" presetSubtype="0" fill="hold" grpId="0" nodeType="afterEffect">
                                  <p:stCondLst>
                                    <p:cond delay="1000"/>
                                  </p:stCondLst>
                                  <p:childTnLst>
                                    <p:set>
                                      <p:cBhvr>
                                        <p:cTn id="45" dur="1" fill="hold">
                                          <p:stCondLst>
                                            <p:cond delay="0"/>
                                          </p:stCondLst>
                                        </p:cTn>
                                        <p:tgtEl>
                                          <p:spTgt spid="17"/>
                                        </p:tgtEl>
                                        <p:attrNameLst>
                                          <p:attrName>style.visibility</p:attrName>
                                        </p:attrNameLst>
                                      </p:cBhvr>
                                      <p:to>
                                        <p:strVal val="hidden"/>
                                      </p:to>
                                    </p:set>
                                  </p:childTnLst>
                                </p:cTn>
                              </p:par>
                            </p:childTnLst>
                          </p:cTn>
                        </p:par>
                        <p:par>
                          <p:cTn id="46" fill="hold">
                            <p:stCondLst>
                              <p:cond delay="14000"/>
                            </p:stCondLst>
                            <p:childTnLst>
                              <p:par>
                                <p:cTn id="47" presetID="1" presetClass="exit" presetSubtype="0" fill="hold" grpId="0" nodeType="afterEffect">
                                  <p:stCondLst>
                                    <p:cond delay="1000"/>
                                  </p:stCondLst>
                                  <p:childTnLst>
                                    <p:set>
                                      <p:cBhvr>
                                        <p:cTn id="48" dur="1" fill="hold">
                                          <p:stCondLst>
                                            <p:cond delay="0"/>
                                          </p:stCondLst>
                                        </p:cTn>
                                        <p:tgtEl>
                                          <p:spTgt spid="16"/>
                                        </p:tgtEl>
                                        <p:attrNameLst>
                                          <p:attrName>style.visibility</p:attrName>
                                        </p:attrNameLst>
                                      </p:cBhvr>
                                      <p:to>
                                        <p:strVal val="hidden"/>
                                      </p:to>
                                    </p:set>
                                  </p:childTnLst>
                                </p:cTn>
                              </p:par>
                            </p:childTnLst>
                          </p:cTn>
                        </p:par>
                        <p:par>
                          <p:cTn id="49" fill="hold">
                            <p:stCondLst>
                              <p:cond delay="15000"/>
                            </p:stCondLst>
                            <p:childTnLst>
                              <p:par>
                                <p:cTn id="50" presetID="1" presetClass="exit" presetSubtype="0" fill="hold" grpId="0" nodeType="afterEffect">
                                  <p:stCondLst>
                                    <p:cond delay="1000"/>
                                  </p:stCondLst>
                                  <p:childTnLst>
                                    <p:set>
                                      <p:cBhvr>
                                        <p:cTn id="51" dur="1" fill="hold">
                                          <p:stCondLst>
                                            <p:cond delay="0"/>
                                          </p:stCondLst>
                                        </p:cTn>
                                        <p:tgtEl>
                                          <p:spTgt spid="15"/>
                                        </p:tgtEl>
                                        <p:attrNameLst>
                                          <p:attrName>style.visibility</p:attrName>
                                        </p:attrNameLst>
                                      </p:cBhvr>
                                      <p:to>
                                        <p:strVal val="hidden"/>
                                      </p:to>
                                    </p:set>
                                  </p:childTnLst>
                                </p:cTn>
                              </p:par>
                            </p:childTnLst>
                          </p:cTn>
                        </p:par>
                        <p:par>
                          <p:cTn id="52" fill="hold">
                            <p:stCondLst>
                              <p:cond delay="16000"/>
                            </p:stCondLst>
                            <p:childTnLst>
                              <p:par>
                                <p:cTn id="53" presetID="1" presetClass="exit" presetSubtype="0" fill="hold" grpId="0" nodeType="afterEffect">
                                  <p:stCondLst>
                                    <p:cond delay="1000"/>
                                  </p:stCondLst>
                                  <p:childTnLst>
                                    <p:set>
                                      <p:cBhvr>
                                        <p:cTn id="54" dur="1" fill="hold">
                                          <p:stCondLst>
                                            <p:cond delay="0"/>
                                          </p:stCondLst>
                                        </p:cTn>
                                        <p:tgtEl>
                                          <p:spTgt spid="14"/>
                                        </p:tgtEl>
                                        <p:attrNameLst>
                                          <p:attrName>style.visibility</p:attrName>
                                        </p:attrNameLst>
                                      </p:cBhvr>
                                      <p:to>
                                        <p:strVal val="hidden"/>
                                      </p:to>
                                    </p:set>
                                  </p:childTnLst>
                                </p:cTn>
                              </p:par>
                            </p:childTnLst>
                          </p:cTn>
                        </p:par>
                        <p:par>
                          <p:cTn id="55" fill="hold">
                            <p:stCondLst>
                              <p:cond delay="17000"/>
                            </p:stCondLst>
                            <p:childTnLst>
                              <p:par>
                                <p:cTn id="56" presetID="1" presetClass="exit" presetSubtype="0" fill="hold" grpId="0" nodeType="afterEffect">
                                  <p:stCondLst>
                                    <p:cond delay="1000"/>
                                  </p:stCondLst>
                                  <p:childTnLst>
                                    <p:set>
                                      <p:cBhvr>
                                        <p:cTn id="57" dur="1" fill="hold">
                                          <p:stCondLst>
                                            <p:cond delay="0"/>
                                          </p:stCondLst>
                                        </p:cTn>
                                        <p:tgtEl>
                                          <p:spTgt spid="13"/>
                                        </p:tgtEl>
                                        <p:attrNameLst>
                                          <p:attrName>style.visibility</p:attrName>
                                        </p:attrNameLst>
                                      </p:cBhvr>
                                      <p:to>
                                        <p:strVal val="hidden"/>
                                      </p:to>
                                    </p:set>
                                  </p:childTnLst>
                                </p:cTn>
                              </p:par>
                            </p:childTnLst>
                          </p:cTn>
                        </p:par>
                        <p:par>
                          <p:cTn id="58" fill="hold">
                            <p:stCondLst>
                              <p:cond delay="18000"/>
                            </p:stCondLst>
                            <p:childTnLst>
                              <p:par>
                                <p:cTn id="59" presetID="1" presetClass="exit" presetSubtype="0" fill="hold" grpId="0" nodeType="afterEffect">
                                  <p:stCondLst>
                                    <p:cond delay="1000"/>
                                  </p:stCondLst>
                                  <p:childTnLst>
                                    <p:set>
                                      <p:cBhvr>
                                        <p:cTn id="60" dur="1" fill="hold">
                                          <p:stCondLst>
                                            <p:cond delay="0"/>
                                          </p:stCondLst>
                                        </p:cTn>
                                        <p:tgtEl>
                                          <p:spTgt spid="12"/>
                                        </p:tgtEl>
                                        <p:attrNameLst>
                                          <p:attrName>style.visibility</p:attrName>
                                        </p:attrNameLst>
                                      </p:cBhvr>
                                      <p:to>
                                        <p:strVal val="hidden"/>
                                      </p:to>
                                    </p:set>
                                  </p:childTnLst>
                                </p:cTn>
                              </p:par>
                            </p:childTnLst>
                          </p:cTn>
                        </p:par>
                        <p:par>
                          <p:cTn id="61" fill="hold">
                            <p:stCondLst>
                              <p:cond delay="19000"/>
                            </p:stCondLst>
                            <p:childTnLst>
                              <p:par>
                                <p:cTn id="62" presetID="1" presetClass="exit" presetSubtype="0" fill="hold" grpId="0" nodeType="afterEffect">
                                  <p:stCondLst>
                                    <p:cond delay="1000"/>
                                  </p:stCondLst>
                                  <p:childTnLst>
                                    <p:set>
                                      <p:cBhvr>
                                        <p:cTn id="63" dur="1" fill="hold">
                                          <p:stCondLst>
                                            <p:cond delay="0"/>
                                          </p:stCondLst>
                                        </p:cTn>
                                        <p:tgtEl>
                                          <p:spTgt spid="11"/>
                                        </p:tgtEl>
                                        <p:attrNameLst>
                                          <p:attrName>style.visibility</p:attrName>
                                        </p:attrNameLst>
                                      </p:cBhvr>
                                      <p:to>
                                        <p:strVal val="hidden"/>
                                      </p:to>
                                    </p:set>
                                  </p:childTnLst>
                                </p:cTn>
                              </p:par>
                            </p:childTnLst>
                          </p:cTn>
                        </p:par>
                        <p:par>
                          <p:cTn id="64" fill="hold">
                            <p:stCondLst>
                              <p:cond delay="20000"/>
                            </p:stCondLst>
                            <p:childTnLst>
                              <p:par>
                                <p:cTn id="65" presetID="1" presetClass="exit" presetSubtype="0" fill="hold" grpId="0" nodeType="afterEffect">
                                  <p:stCondLst>
                                    <p:cond delay="1000"/>
                                  </p:stCondLst>
                                  <p:childTnLst>
                                    <p:set>
                                      <p:cBhvr>
                                        <p:cTn id="66" dur="1" fill="hold">
                                          <p:stCondLst>
                                            <p:cond delay="0"/>
                                          </p:stCondLst>
                                        </p:cTn>
                                        <p:tgtEl>
                                          <p:spTgt spid="10"/>
                                        </p:tgtEl>
                                        <p:attrNameLst>
                                          <p:attrName>style.visibility</p:attrName>
                                        </p:attrNameLst>
                                      </p:cBhvr>
                                      <p:to>
                                        <p:strVal val="hidden"/>
                                      </p:to>
                                    </p:set>
                                  </p:childTnLst>
                                </p:cTn>
                              </p:par>
                            </p:childTnLst>
                          </p:cTn>
                        </p:par>
                        <p:par>
                          <p:cTn id="67" fill="hold">
                            <p:stCondLst>
                              <p:cond delay="21000"/>
                            </p:stCondLst>
                            <p:childTnLst>
                              <p:par>
                                <p:cTn id="68" presetID="1" presetClass="exit" presetSubtype="0" fill="hold" grpId="0" nodeType="afterEffect">
                                  <p:stCondLst>
                                    <p:cond delay="1000"/>
                                  </p:stCondLst>
                                  <p:childTnLst>
                                    <p:set>
                                      <p:cBhvr>
                                        <p:cTn id="69" dur="1" fill="hold">
                                          <p:stCondLst>
                                            <p:cond delay="0"/>
                                          </p:stCondLst>
                                        </p:cTn>
                                        <p:tgtEl>
                                          <p:spTgt spid="9"/>
                                        </p:tgtEl>
                                        <p:attrNameLst>
                                          <p:attrName>style.visibility</p:attrName>
                                        </p:attrNameLst>
                                      </p:cBhvr>
                                      <p:to>
                                        <p:strVal val="hidden"/>
                                      </p:to>
                                    </p:set>
                                  </p:childTnLst>
                                </p:cTn>
                              </p:par>
                            </p:childTnLst>
                          </p:cTn>
                        </p:par>
                        <p:par>
                          <p:cTn id="70" fill="hold">
                            <p:stCondLst>
                              <p:cond delay="22000"/>
                            </p:stCondLst>
                            <p:childTnLst>
                              <p:par>
                                <p:cTn id="71" presetID="1" presetClass="exit" presetSubtype="0" fill="hold" grpId="0" nodeType="afterEffect">
                                  <p:stCondLst>
                                    <p:cond delay="1000"/>
                                  </p:stCondLst>
                                  <p:childTnLst>
                                    <p:set>
                                      <p:cBhvr>
                                        <p:cTn id="72" dur="1" fill="hold">
                                          <p:stCondLst>
                                            <p:cond delay="0"/>
                                          </p:stCondLst>
                                        </p:cTn>
                                        <p:tgtEl>
                                          <p:spTgt spid="8"/>
                                        </p:tgtEl>
                                        <p:attrNameLst>
                                          <p:attrName>style.visibility</p:attrName>
                                        </p:attrNameLst>
                                      </p:cBhvr>
                                      <p:to>
                                        <p:strVal val="hidden"/>
                                      </p:to>
                                    </p:set>
                                  </p:childTnLst>
                                </p:cTn>
                              </p:par>
                            </p:childTnLst>
                          </p:cTn>
                        </p:par>
                        <p:par>
                          <p:cTn id="73" fill="hold">
                            <p:stCondLst>
                              <p:cond delay="23000"/>
                            </p:stCondLst>
                            <p:childTnLst>
                              <p:par>
                                <p:cTn id="74" presetID="1" presetClass="exit" presetSubtype="0" fill="hold" grpId="0" nodeType="afterEffect">
                                  <p:stCondLst>
                                    <p:cond delay="1000"/>
                                  </p:stCondLst>
                                  <p:childTnLst>
                                    <p:set>
                                      <p:cBhvr>
                                        <p:cTn id="75" dur="1" fill="hold">
                                          <p:stCondLst>
                                            <p:cond delay="0"/>
                                          </p:stCondLst>
                                        </p:cTn>
                                        <p:tgtEl>
                                          <p:spTgt spid="7"/>
                                        </p:tgtEl>
                                        <p:attrNameLst>
                                          <p:attrName>style.visibility</p:attrName>
                                        </p:attrNameLst>
                                      </p:cBhvr>
                                      <p:to>
                                        <p:strVal val="hidden"/>
                                      </p:to>
                                    </p:set>
                                  </p:childTnLst>
                                </p:cTn>
                              </p:par>
                            </p:childTnLst>
                          </p:cTn>
                        </p:par>
                        <p:par>
                          <p:cTn id="76" fill="hold">
                            <p:stCondLst>
                              <p:cond delay="24000"/>
                            </p:stCondLst>
                            <p:childTnLst>
                              <p:par>
                                <p:cTn id="77" presetID="1" presetClass="exit" presetSubtype="0" fill="hold" grpId="0" nodeType="afterEffect">
                                  <p:stCondLst>
                                    <p:cond delay="1000"/>
                                  </p:stCondLst>
                                  <p:childTnLst>
                                    <p:set>
                                      <p:cBhvr>
                                        <p:cTn id="78" dur="1" fill="hold">
                                          <p:stCondLst>
                                            <p:cond delay="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QUESTION #21</a:t>
            </a:r>
          </a:p>
        </p:txBody>
      </p:sp>
      <p:sp>
        <p:nvSpPr>
          <p:cNvPr id="3" name="Content Placeholder 2"/>
          <p:cNvSpPr>
            <a:spLocks noGrp="1"/>
          </p:cNvSpPr>
          <p:nvPr>
            <p:ph idx="1"/>
          </p:nvPr>
        </p:nvSpPr>
        <p:spPr/>
        <p:txBody>
          <a:bodyPr/>
          <a:lstStyle/>
          <a:p>
            <a:endParaRPr lang="en-US" dirty="0"/>
          </a:p>
          <a:p>
            <a:endParaRPr lang="en-US" dirty="0"/>
          </a:p>
          <a:p>
            <a:endParaRPr lang="en-US" dirty="0"/>
          </a:p>
          <a:p>
            <a:endParaRPr lang="en-US" dirty="0"/>
          </a:p>
          <a:p>
            <a:r>
              <a:rPr lang="en-US" dirty="0"/>
              <a:t>Answer:	Five</a:t>
            </a:r>
          </a:p>
          <a:p>
            <a:r>
              <a:rPr lang="es-US" dirty="0"/>
              <a:t>Respuesta: Cinco</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QUESTION #22</a:t>
            </a:r>
          </a:p>
        </p:txBody>
      </p:sp>
      <p:sp>
        <p:nvSpPr>
          <p:cNvPr id="3" name="Content Placeholder 2"/>
          <p:cNvSpPr>
            <a:spLocks noGrp="1"/>
          </p:cNvSpPr>
          <p:nvPr>
            <p:ph idx="1"/>
          </p:nvPr>
        </p:nvSpPr>
        <p:spPr/>
        <p:txBody>
          <a:bodyPr>
            <a:normAutofit/>
          </a:bodyPr>
          <a:lstStyle/>
          <a:p>
            <a:r>
              <a:rPr lang="en-US" dirty="0"/>
              <a:t>(2pts) According to Esther 9:20-21, Mordecai wrote that the Jews were to celebrate yearly.  When were they to celebrate?</a:t>
            </a:r>
          </a:p>
          <a:p>
            <a:endParaRPr lang="en-US" sz="2400" dirty="0"/>
          </a:p>
          <a:p>
            <a:r>
              <a:rPr lang="es-US" dirty="0"/>
              <a:t>(2 pts.) De acuerdo a Ester 9:20-21, </a:t>
            </a:r>
            <a:r>
              <a:rPr lang="es-US" dirty="0" err="1"/>
              <a:t>Mardoqueo</a:t>
            </a:r>
            <a:r>
              <a:rPr lang="es-US" dirty="0"/>
              <a:t> escribió cartas diciendo que los judíos celebraran anualmente. ¿Cuando debían celebrar? </a:t>
            </a:r>
          </a:p>
        </p:txBody>
      </p:sp>
      <p:sp>
        <p:nvSpPr>
          <p:cNvPr id="5" name="TextBox 4"/>
          <p:cNvSpPr txBox="1"/>
          <p:nvPr/>
        </p:nvSpPr>
        <p:spPr>
          <a:xfrm>
            <a:off x="7955280" y="91440"/>
            <a:ext cx="1078992" cy="1015663"/>
          </a:xfrm>
          <a:prstGeom prst="rect">
            <a:avLst/>
          </a:prstGeom>
          <a:solidFill>
            <a:srgbClr val="4F5581"/>
          </a:solidFill>
        </p:spPr>
        <p:txBody>
          <a:bodyPr wrap="none" rtlCol="0">
            <a:spAutoFit/>
          </a:bodyPr>
          <a:lstStyle/>
          <a:p>
            <a:pPr algn="ctr"/>
            <a:r>
              <a:rPr lang="en-US" sz="6000" b="1" dirty="0">
                <a:solidFill>
                  <a:srgbClr val="FFFF00"/>
                </a:solidFill>
                <a:latin typeface="Arial" panose="020B0604020202020204" pitchFamily="34" charset="0"/>
                <a:cs typeface="Arial" panose="020B0604020202020204" pitchFamily="34" charset="0"/>
              </a:rPr>
              <a:t>00</a:t>
            </a:r>
          </a:p>
        </p:txBody>
      </p:sp>
      <p:sp>
        <p:nvSpPr>
          <p:cNvPr id="6" name="TextBox 5"/>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01</a:t>
            </a:r>
          </a:p>
        </p:txBody>
      </p:sp>
      <p:sp>
        <p:nvSpPr>
          <p:cNvPr id="7" name="TextBox 6"/>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02</a:t>
            </a:r>
          </a:p>
        </p:txBody>
      </p:sp>
      <p:sp>
        <p:nvSpPr>
          <p:cNvPr id="8" name="TextBox 7"/>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03</a:t>
            </a:r>
          </a:p>
        </p:txBody>
      </p:sp>
      <p:sp>
        <p:nvSpPr>
          <p:cNvPr id="9" name="TextBox 8"/>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04</a:t>
            </a:r>
          </a:p>
        </p:txBody>
      </p:sp>
      <p:sp>
        <p:nvSpPr>
          <p:cNvPr id="10" name="TextBox 9"/>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05</a:t>
            </a:r>
          </a:p>
        </p:txBody>
      </p:sp>
      <p:sp>
        <p:nvSpPr>
          <p:cNvPr id="11" name="TextBox 10"/>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06</a:t>
            </a:r>
          </a:p>
        </p:txBody>
      </p:sp>
      <p:sp>
        <p:nvSpPr>
          <p:cNvPr id="12" name="TextBox 11"/>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07</a:t>
            </a:r>
          </a:p>
        </p:txBody>
      </p:sp>
      <p:sp>
        <p:nvSpPr>
          <p:cNvPr id="13" name="TextBox 12"/>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08</a:t>
            </a:r>
          </a:p>
        </p:txBody>
      </p:sp>
      <p:sp>
        <p:nvSpPr>
          <p:cNvPr id="14" name="TextBox 13"/>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09</a:t>
            </a:r>
          </a:p>
        </p:txBody>
      </p:sp>
      <p:sp>
        <p:nvSpPr>
          <p:cNvPr id="15" name="TextBox 14"/>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10</a:t>
            </a:r>
          </a:p>
        </p:txBody>
      </p:sp>
      <p:sp>
        <p:nvSpPr>
          <p:cNvPr id="16" name="TextBox 15"/>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11</a:t>
            </a:r>
          </a:p>
        </p:txBody>
      </p:sp>
      <p:sp>
        <p:nvSpPr>
          <p:cNvPr id="17" name="TextBox 16"/>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12</a:t>
            </a:r>
          </a:p>
        </p:txBody>
      </p:sp>
      <p:sp>
        <p:nvSpPr>
          <p:cNvPr id="18" name="TextBox 17"/>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13</a:t>
            </a:r>
          </a:p>
        </p:txBody>
      </p:sp>
      <p:sp>
        <p:nvSpPr>
          <p:cNvPr id="19" name="TextBox 18"/>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14</a:t>
            </a:r>
          </a:p>
        </p:txBody>
      </p:sp>
      <p:sp>
        <p:nvSpPr>
          <p:cNvPr id="20" name="TextBox 19"/>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15</a:t>
            </a:r>
          </a:p>
        </p:txBody>
      </p:sp>
      <p:sp>
        <p:nvSpPr>
          <p:cNvPr id="21" name="TextBox 20"/>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16</a:t>
            </a:r>
          </a:p>
        </p:txBody>
      </p:sp>
      <p:sp>
        <p:nvSpPr>
          <p:cNvPr id="22" name="TextBox 21"/>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17</a:t>
            </a:r>
          </a:p>
        </p:txBody>
      </p:sp>
      <p:sp>
        <p:nvSpPr>
          <p:cNvPr id="23" name="TextBox 22"/>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18</a:t>
            </a:r>
          </a:p>
        </p:txBody>
      </p:sp>
      <p:sp>
        <p:nvSpPr>
          <p:cNvPr id="24" name="TextBox 23"/>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19</a:t>
            </a:r>
          </a:p>
        </p:txBody>
      </p:sp>
      <p:sp>
        <p:nvSpPr>
          <p:cNvPr id="25" name="TextBox 24"/>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20</a:t>
            </a:r>
          </a:p>
        </p:txBody>
      </p:sp>
      <p:sp>
        <p:nvSpPr>
          <p:cNvPr id="26" name="TextBox 25"/>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21</a:t>
            </a:r>
          </a:p>
        </p:txBody>
      </p:sp>
      <p:sp>
        <p:nvSpPr>
          <p:cNvPr id="27" name="TextBox 26"/>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22</a:t>
            </a:r>
          </a:p>
        </p:txBody>
      </p:sp>
      <p:sp>
        <p:nvSpPr>
          <p:cNvPr id="28" name="TextBox 27"/>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23</a:t>
            </a:r>
          </a:p>
        </p:txBody>
      </p:sp>
      <p:sp>
        <p:nvSpPr>
          <p:cNvPr id="29" name="TextBox 28"/>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24</a:t>
            </a:r>
          </a:p>
        </p:txBody>
      </p:sp>
      <p:sp>
        <p:nvSpPr>
          <p:cNvPr id="30" name="TextBox 29"/>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25</a:t>
            </a:r>
          </a:p>
        </p:txBody>
      </p:sp>
      <p:sp>
        <p:nvSpPr>
          <p:cNvPr id="31" name="TextBox 30"/>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26</a:t>
            </a:r>
          </a:p>
        </p:txBody>
      </p:sp>
      <p:sp>
        <p:nvSpPr>
          <p:cNvPr id="32" name="TextBox 31"/>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27</a:t>
            </a:r>
          </a:p>
        </p:txBody>
      </p:sp>
      <p:sp>
        <p:nvSpPr>
          <p:cNvPr id="33" name="TextBox 32"/>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28</a:t>
            </a:r>
          </a:p>
        </p:txBody>
      </p:sp>
      <p:sp>
        <p:nvSpPr>
          <p:cNvPr id="34" name="TextBox 33"/>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29</a:t>
            </a:r>
          </a:p>
        </p:txBody>
      </p:sp>
      <p:sp>
        <p:nvSpPr>
          <p:cNvPr id="35" name="TextBox 34"/>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30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1000"/>
                                  </p:stCondLst>
                                  <p:childTnLst>
                                    <p:set>
                                      <p:cBhvr>
                                        <p:cTn id="6" dur="1" fill="hold">
                                          <p:stCondLst>
                                            <p:cond delay="0"/>
                                          </p:stCondLst>
                                        </p:cTn>
                                        <p:tgtEl>
                                          <p:spTgt spid="35"/>
                                        </p:tgtEl>
                                        <p:attrNameLst>
                                          <p:attrName>style.visibility</p:attrName>
                                        </p:attrNameLst>
                                      </p:cBhvr>
                                      <p:to>
                                        <p:strVal val="hidden"/>
                                      </p:to>
                                    </p:set>
                                  </p:childTnLst>
                                </p:cTn>
                              </p:par>
                            </p:childTnLst>
                          </p:cTn>
                        </p:par>
                        <p:par>
                          <p:cTn id="7" fill="hold">
                            <p:stCondLst>
                              <p:cond delay="1000"/>
                            </p:stCondLst>
                            <p:childTnLst>
                              <p:par>
                                <p:cTn id="8" presetID="1" presetClass="exit" presetSubtype="0" fill="hold" grpId="0" nodeType="afterEffect">
                                  <p:stCondLst>
                                    <p:cond delay="1000"/>
                                  </p:stCondLst>
                                  <p:childTnLst>
                                    <p:set>
                                      <p:cBhvr>
                                        <p:cTn id="9" dur="1" fill="hold">
                                          <p:stCondLst>
                                            <p:cond delay="0"/>
                                          </p:stCondLst>
                                        </p:cTn>
                                        <p:tgtEl>
                                          <p:spTgt spid="34"/>
                                        </p:tgtEl>
                                        <p:attrNameLst>
                                          <p:attrName>style.visibility</p:attrName>
                                        </p:attrNameLst>
                                      </p:cBhvr>
                                      <p:to>
                                        <p:strVal val="hidden"/>
                                      </p:to>
                                    </p:set>
                                  </p:childTnLst>
                                </p:cTn>
                              </p:par>
                            </p:childTnLst>
                          </p:cTn>
                        </p:par>
                        <p:par>
                          <p:cTn id="10" fill="hold">
                            <p:stCondLst>
                              <p:cond delay="2000"/>
                            </p:stCondLst>
                            <p:childTnLst>
                              <p:par>
                                <p:cTn id="11" presetID="1" presetClass="exit" presetSubtype="0" fill="hold" grpId="0" nodeType="afterEffect">
                                  <p:stCondLst>
                                    <p:cond delay="1000"/>
                                  </p:stCondLst>
                                  <p:childTnLst>
                                    <p:set>
                                      <p:cBhvr>
                                        <p:cTn id="12" dur="1" fill="hold">
                                          <p:stCondLst>
                                            <p:cond delay="0"/>
                                          </p:stCondLst>
                                        </p:cTn>
                                        <p:tgtEl>
                                          <p:spTgt spid="33"/>
                                        </p:tgtEl>
                                        <p:attrNameLst>
                                          <p:attrName>style.visibility</p:attrName>
                                        </p:attrNameLst>
                                      </p:cBhvr>
                                      <p:to>
                                        <p:strVal val="hidden"/>
                                      </p:to>
                                    </p:set>
                                  </p:childTnLst>
                                </p:cTn>
                              </p:par>
                            </p:childTnLst>
                          </p:cTn>
                        </p:par>
                        <p:par>
                          <p:cTn id="13" fill="hold">
                            <p:stCondLst>
                              <p:cond delay="3000"/>
                            </p:stCondLst>
                            <p:childTnLst>
                              <p:par>
                                <p:cTn id="14" presetID="1" presetClass="exit" presetSubtype="0" fill="hold" grpId="0" nodeType="afterEffect">
                                  <p:stCondLst>
                                    <p:cond delay="1000"/>
                                  </p:stCondLst>
                                  <p:childTnLst>
                                    <p:set>
                                      <p:cBhvr>
                                        <p:cTn id="15" dur="1" fill="hold">
                                          <p:stCondLst>
                                            <p:cond delay="0"/>
                                          </p:stCondLst>
                                        </p:cTn>
                                        <p:tgtEl>
                                          <p:spTgt spid="32"/>
                                        </p:tgtEl>
                                        <p:attrNameLst>
                                          <p:attrName>style.visibility</p:attrName>
                                        </p:attrNameLst>
                                      </p:cBhvr>
                                      <p:to>
                                        <p:strVal val="hidden"/>
                                      </p:to>
                                    </p:set>
                                  </p:childTnLst>
                                </p:cTn>
                              </p:par>
                            </p:childTnLst>
                          </p:cTn>
                        </p:par>
                        <p:par>
                          <p:cTn id="16" fill="hold">
                            <p:stCondLst>
                              <p:cond delay="4000"/>
                            </p:stCondLst>
                            <p:childTnLst>
                              <p:par>
                                <p:cTn id="17" presetID="1" presetClass="exit" presetSubtype="0" fill="hold" grpId="0" nodeType="afterEffect">
                                  <p:stCondLst>
                                    <p:cond delay="1000"/>
                                  </p:stCondLst>
                                  <p:childTnLst>
                                    <p:set>
                                      <p:cBhvr>
                                        <p:cTn id="18" dur="1" fill="hold">
                                          <p:stCondLst>
                                            <p:cond delay="0"/>
                                          </p:stCondLst>
                                        </p:cTn>
                                        <p:tgtEl>
                                          <p:spTgt spid="31"/>
                                        </p:tgtEl>
                                        <p:attrNameLst>
                                          <p:attrName>style.visibility</p:attrName>
                                        </p:attrNameLst>
                                      </p:cBhvr>
                                      <p:to>
                                        <p:strVal val="hidden"/>
                                      </p:to>
                                    </p:set>
                                  </p:childTnLst>
                                </p:cTn>
                              </p:par>
                            </p:childTnLst>
                          </p:cTn>
                        </p:par>
                        <p:par>
                          <p:cTn id="19" fill="hold">
                            <p:stCondLst>
                              <p:cond delay="5000"/>
                            </p:stCondLst>
                            <p:childTnLst>
                              <p:par>
                                <p:cTn id="20" presetID="1" presetClass="exit" presetSubtype="0" fill="hold" grpId="0" nodeType="afterEffect">
                                  <p:stCondLst>
                                    <p:cond delay="1000"/>
                                  </p:stCondLst>
                                  <p:childTnLst>
                                    <p:set>
                                      <p:cBhvr>
                                        <p:cTn id="21" dur="1" fill="hold">
                                          <p:stCondLst>
                                            <p:cond delay="0"/>
                                          </p:stCondLst>
                                        </p:cTn>
                                        <p:tgtEl>
                                          <p:spTgt spid="30"/>
                                        </p:tgtEl>
                                        <p:attrNameLst>
                                          <p:attrName>style.visibility</p:attrName>
                                        </p:attrNameLst>
                                      </p:cBhvr>
                                      <p:to>
                                        <p:strVal val="hidden"/>
                                      </p:to>
                                    </p:set>
                                  </p:childTnLst>
                                </p:cTn>
                              </p:par>
                            </p:childTnLst>
                          </p:cTn>
                        </p:par>
                        <p:par>
                          <p:cTn id="22" fill="hold">
                            <p:stCondLst>
                              <p:cond delay="6000"/>
                            </p:stCondLst>
                            <p:childTnLst>
                              <p:par>
                                <p:cTn id="23" presetID="1" presetClass="exit" presetSubtype="0" fill="hold" grpId="0" nodeType="afterEffect">
                                  <p:stCondLst>
                                    <p:cond delay="1000"/>
                                  </p:stCondLst>
                                  <p:childTnLst>
                                    <p:set>
                                      <p:cBhvr>
                                        <p:cTn id="24" dur="1" fill="hold">
                                          <p:stCondLst>
                                            <p:cond delay="0"/>
                                          </p:stCondLst>
                                        </p:cTn>
                                        <p:tgtEl>
                                          <p:spTgt spid="29"/>
                                        </p:tgtEl>
                                        <p:attrNameLst>
                                          <p:attrName>style.visibility</p:attrName>
                                        </p:attrNameLst>
                                      </p:cBhvr>
                                      <p:to>
                                        <p:strVal val="hidden"/>
                                      </p:to>
                                    </p:set>
                                  </p:childTnLst>
                                </p:cTn>
                              </p:par>
                            </p:childTnLst>
                          </p:cTn>
                        </p:par>
                        <p:par>
                          <p:cTn id="25" fill="hold">
                            <p:stCondLst>
                              <p:cond delay="7000"/>
                            </p:stCondLst>
                            <p:childTnLst>
                              <p:par>
                                <p:cTn id="26" presetID="1" presetClass="exit" presetSubtype="0" fill="hold" grpId="0" nodeType="afterEffect">
                                  <p:stCondLst>
                                    <p:cond delay="1000"/>
                                  </p:stCondLst>
                                  <p:childTnLst>
                                    <p:set>
                                      <p:cBhvr>
                                        <p:cTn id="27" dur="1" fill="hold">
                                          <p:stCondLst>
                                            <p:cond delay="0"/>
                                          </p:stCondLst>
                                        </p:cTn>
                                        <p:tgtEl>
                                          <p:spTgt spid="28"/>
                                        </p:tgtEl>
                                        <p:attrNameLst>
                                          <p:attrName>style.visibility</p:attrName>
                                        </p:attrNameLst>
                                      </p:cBhvr>
                                      <p:to>
                                        <p:strVal val="hidden"/>
                                      </p:to>
                                    </p:set>
                                  </p:childTnLst>
                                </p:cTn>
                              </p:par>
                            </p:childTnLst>
                          </p:cTn>
                        </p:par>
                        <p:par>
                          <p:cTn id="28" fill="hold">
                            <p:stCondLst>
                              <p:cond delay="8000"/>
                            </p:stCondLst>
                            <p:childTnLst>
                              <p:par>
                                <p:cTn id="29" presetID="1" presetClass="exit" presetSubtype="0" fill="hold" grpId="0" nodeType="afterEffect">
                                  <p:stCondLst>
                                    <p:cond delay="1000"/>
                                  </p:stCondLst>
                                  <p:childTnLst>
                                    <p:set>
                                      <p:cBhvr>
                                        <p:cTn id="30" dur="1" fill="hold">
                                          <p:stCondLst>
                                            <p:cond delay="0"/>
                                          </p:stCondLst>
                                        </p:cTn>
                                        <p:tgtEl>
                                          <p:spTgt spid="27"/>
                                        </p:tgtEl>
                                        <p:attrNameLst>
                                          <p:attrName>style.visibility</p:attrName>
                                        </p:attrNameLst>
                                      </p:cBhvr>
                                      <p:to>
                                        <p:strVal val="hidden"/>
                                      </p:to>
                                    </p:set>
                                  </p:childTnLst>
                                </p:cTn>
                              </p:par>
                            </p:childTnLst>
                          </p:cTn>
                        </p:par>
                        <p:par>
                          <p:cTn id="31" fill="hold">
                            <p:stCondLst>
                              <p:cond delay="9000"/>
                            </p:stCondLst>
                            <p:childTnLst>
                              <p:par>
                                <p:cTn id="32" presetID="1" presetClass="exit" presetSubtype="0" fill="hold" grpId="0" nodeType="afterEffect">
                                  <p:stCondLst>
                                    <p:cond delay="1000"/>
                                  </p:stCondLst>
                                  <p:childTnLst>
                                    <p:set>
                                      <p:cBhvr>
                                        <p:cTn id="33" dur="1" fill="hold">
                                          <p:stCondLst>
                                            <p:cond delay="0"/>
                                          </p:stCondLst>
                                        </p:cTn>
                                        <p:tgtEl>
                                          <p:spTgt spid="26"/>
                                        </p:tgtEl>
                                        <p:attrNameLst>
                                          <p:attrName>style.visibility</p:attrName>
                                        </p:attrNameLst>
                                      </p:cBhvr>
                                      <p:to>
                                        <p:strVal val="hidden"/>
                                      </p:to>
                                    </p:set>
                                  </p:childTnLst>
                                </p:cTn>
                              </p:par>
                            </p:childTnLst>
                          </p:cTn>
                        </p:par>
                        <p:par>
                          <p:cTn id="34" fill="hold">
                            <p:stCondLst>
                              <p:cond delay="10000"/>
                            </p:stCondLst>
                            <p:childTnLst>
                              <p:par>
                                <p:cTn id="35" presetID="1" presetClass="exit" presetSubtype="0" fill="hold" grpId="0" nodeType="afterEffect">
                                  <p:stCondLst>
                                    <p:cond delay="1000"/>
                                  </p:stCondLst>
                                  <p:childTnLst>
                                    <p:set>
                                      <p:cBhvr>
                                        <p:cTn id="36" dur="1" fill="hold">
                                          <p:stCondLst>
                                            <p:cond delay="0"/>
                                          </p:stCondLst>
                                        </p:cTn>
                                        <p:tgtEl>
                                          <p:spTgt spid="25"/>
                                        </p:tgtEl>
                                        <p:attrNameLst>
                                          <p:attrName>style.visibility</p:attrName>
                                        </p:attrNameLst>
                                      </p:cBhvr>
                                      <p:to>
                                        <p:strVal val="hidden"/>
                                      </p:to>
                                    </p:set>
                                  </p:childTnLst>
                                </p:cTn>
                              </p:par>
                            </p:childTnLst>
                          </p:cTn>
                        </p:par>
                        <p:par>
                          <p:cTn id="37" fill="hold">
                            <p:stCondLst>
                              <p:cond delay="11000"/>
                            </p:stCondLst>
                            <p:childTnLst>
                              <p:par>
                                <p:cTn id="38" presetID="1" presetClass="exit" presetSubtype="0" fill="hold" grpId="0" nodeType="afterEffect">
                                  <p:stCondLst>
                                    <p:cond delay="1000"/>
                                  </p:stCondLst>
                                  <p:childTnLst>
                                    <p:set>
                                      <p:cBhvr>
                                        <p:cTn id="39" dur="1" fill="hold">
                                          <p:stCondLst>
                                            <p:cond delay="0"/>
                                          </p:stCondLst>
                                        </p:cTn>
                                        <p:tgtEl>
                                          <p:spTgt spid="24"/>
                                        </p:tgtEl>
                                        <p:attrNameLst>
                                          <p:attrName>style.visibility</p:attrName>
                                        </p:attrNameLst>
                                      </p:cBhvr>
                                      <p:to>
                                        <p:strVal val="hidden"/>
                                      </p:to>
                                    </p:set>
                                  </p:childTnLst>
                                </p:cTn>
                              </p:par>
                            </p:childTnLst>
                          </p:cTn>
                        </p:par>
                        <p:par>
                          <p:cTn id="40" fill="hold">
                            <p:stCondLst>
                              <p:cond delay="12000"/>
                            </p:stCondLst>
                            <p:childTnLst>
                              <p:par>
                                <p:cTn id="41" presetID="1" presetClass="exit" presetSubtype="0" fill="hold" grpId="0" nodeType="afterEffect">
                                  <p:stCondLst>
                                    <p:cond delay="1000"/>
                                  </p:stCondLst>
                                  <p:childTnLst>
                                    <p:set>
                                      <p:cBhvr>
                                        <p:cTn id="42" dur="1" fill="hold">
                                          <p:stCondLst>
                                            <p:cond delay="0"/>
                                          </p:stCondLst>
                                        </p:cTn>
                                        <p:tgtEl>
                                          <p:spTgt spid="23"/>
                                        </p:tgtEl>
                                        <p:attrNameLst>
                                          <p:attrName>style.visibility</p:attrName>
                                        </p:attrNameLst>
                                      </p:cBhvr>
                                      <p:to>
                                        <p:strVal val="hidden"/>
                                      </p:to>
                                    </p:set>
                                  </p:childTnLst>
                                </p:cTn>
                              </p:par>
                            </p:childTnLst>
                          </p:cTn>
                        </p:par>
                        <p:par>
                          <p:cTn id="43" fill="hold">
                            <p:stCondLst>
                              <p:cond delay="13000"/>
                            </p:stCondLst>
                            <p:childTnLst>
                              <p:par>
                                <p:cTn id="44" presetID="1" presetClass="exit" presetSubtype="0" fill="hold" grpId="0" nodeType="afterEffect">
                                  <p:stCondLst>
                                    <p:cond delay="1000"/>
                                  </p:stCondLst>
                                  <p:childTnLst>
                                    <p:set>
                                      <p:cBhvr>
                                        <p:cTn id="45" dur="1" fill="hold">
                                          <p:stCondLst>
                                            <p:cond delay="0"/>
                                          </p:stCondLst>
                                        </p:cTn>
                                        <p:tgtEl>
                                          <p:spTgt spid="22"/>
                                        </p:tgtEl>
                                        <p:attrNameLst>
                                          <p:attrName>style.visibility</p:attrName>
                                        </p:attrNameLst>
                                      </p:cBhvr>
                                      <p:to>
                                        <p:strVal val="hidden"/>
                                      </p:to>
                                    </p:set>
                                  </p:childTnLst>
                                </p:cTn>
                              </p:par>
                            </p:childTnLst>
                          </p:cTn>
                        </p:par>
                        <p:par>
                          <p:cTn id="46" fill="hold">
                            <p:stCondLst>
                              <p:cond delay="14000"/>
                            </p:stCondLst>
                            <p:childTnLst>
                              <p:par>
                                <p:cTn id="47" presetID="1" presetClass="exit" presetSubtype="0" fill="hold" grpId="0" nodeType="afterEffect">
                                  <p:stCondLst>
                                    <p:cond delay="1000"/>
                                  </p:stCondLst>
                                  <p:childTnLst>
                                    <p:set>
                                      <p:cBhvr>
                                        <p:cTn id="48" dur="1" fill="hold">
                                          <p:stCondLst>
                                            <p:cond delay="0"/>
                                          </p:stCondLst>
                                        </p:cTn>
                                        <p:tgtEl>
                                          <p:spTgt spid="21"/>
                                        </p:tgtEl>
                                        <p:attrNameLst>
                                          <p:attrName>style.visibility</p:attrName>
                                        </p:attrNameLst>
                                      </p:cBhvr>
                                      <p:to>
                                        <p:strVal val="hidden"/>
                                      </p:to>
                                    </p:set>
                                  </p:childTnLst>
                                </p:cTn>
                              </p:par>
                            </p:childTnLst>
                          </p:cTn>
                        </p:par>
                        <p:par>
                          <p:cTn id="49" fill="hold">
                            <p:stCondLst>
                              <p:cond delay="15000"/>
                            </p:stCondLst>
                            <p:childTnLst>
                              <p:par>
                                <p:cTn id="50" presetID="1" presetClass="exit" presetSubtype="0" fill="hold" grpId="0" nodeType="afterEffect">
                                  <p:stCondLst>
                                    <p:cond delay="1000"/>
                                  </p:stCondLst>
                                  <p:childTnLst>
                                    <p:set>
                                      <p:cBhvr>
                                        <p:cTn id="51" dur="1" fill="hold">
                                          <p:stCondLst>
                                            <p:cond delay="0"/>
                                          </p:stCondLst>
                                        </p:cTn>
                                        <p:tgtEl>
                                          <p:spTgt spid="20"/>
                                        </p:tgtEl>
                                        <p:attrNameLst>
                                          <p:attrName>style.visibility</p:attrName>
                                        </p:attrNameLst>
                                      </p:cBhvr>
                                      <p:to>
                                        <p:strVal val="hidden"/>
                                      </p:to>
                                    </p:set>
                                  </p:childTnLst>
                                </p:cTn>
                              </p:par>
                            </p:childTnLst>
                          </p:cTn>
                        </p:par>
                        <p:par>
                          <p:cTn id="52" fill="hold">
                            <p:stCondLst>
                              <p:cond delay="16000"/>
                            </p:stCondLst>
                            <p:childTnLst>
                              <p:par>
                                <p:cTn id="53" presetID="1" presetClass="exit" presetSubtype="0" fill="hold" grpId="0" nodeType="afterEffect">
                                  <p:stCondLst>
                                    <p:cond delay="1000"/>
                                  </p:stCondLst>
                                  <p:childTnLst>
                                    <p:set>
                                      <p:cBhvr>
                                        <p:cTn id="54" dur="1" fill="hold">
                                          <p:stCondLst>
                                            <p:cond delay="0"/>
                                          </p:stCondLst>
                                        </p:cTn>
                                        <p:tgtEl>
                                          <p:spTgt spid="19"/>
                                        </p:tgtEl>
                                        <p:attrNameLst>
                                          <p:attrName>style.visibility</p:attrName>
                                        </p:attrNameLst>
                                      </p:cBhvr>
                                      <p:to>
                                        <p:strVal val="hidden"/>
                                      </p:to>
                                    </p:set>
                                  </p:childTnLst>
                                </p:cTn>
                              </p:par>
                            </p:childTnLst>
                          </p:cTn>
                        </p:par>
                        <p:par>
                          <p:cTn id="55" fill="hold">
                            <p:stCondLst>
                              <p:cond delay="17000"/>
                            </p:stCondLst>
                            <p:childTnLst>
                              <p:par>
                                <p:cTn id="56" presetID="1" presetClass="exit" presetSubtype="0" fill="hold" grpId="0" nodeType="afterEffect">
                                  <p:stCondLst>
                                    <p:cond delay="1000"/>
                                  </p:stCondLst>
                                  <p:childTnLst>
                                    <p:set>
                                      <p:cBhvr>
                                        <p:cTn id="57" dur="1" fill="hold">
                                          <p:stCondLst>
                                            <p:cond delay="0"/>
                                          </p:stCondLst>
                                        </p:cTn>
                                        <p:tgtEl>
                                          <p:spTgt spid="18"/>
                                        </p:tgtEl>
                                        <p:attrNameLst>
                                          <p:attrName>style.visibility</p:attrName>
                                        </p:attrNameLst>
                                      </p:cBhvr>
                                      <p:to>
                                        <p:strVal val="hidden"/>
                                      </p:to>
                                    </p:set>
                                  </p:childTnLst>
                                </p:cTn>
                              </p:par>
                            </p:childTnLst>
                          </p:cTn>
                        </p:par>
                        <p:par>
                          <p:cTn id="58" fill="hold">
                            <p:stCondLst>
                              <p:cond delay="18000"/>
                            </p:stCondLst>
                            <p:childTnLst>
                              <p:par>
                                <p:cTn id="59" presetID="1" presetClass="exit" presetSubtype="0" fill="hold" grpId="0" nodeType="afterEffect">
                                  <p:stCondLst>
                                    <p:cond delay="1000"/>
                                  </p:stCondLst>
                                  <p:childTnLst>
                                    <p:set>
                                      <p:cBhvr>
                                        <p:cTn id="60" dur="1" fill="hold">
                                          <p:stCondLst>
                                            <p:cond delay="0"/>
                                          </p:stCondLst>
                                        </p:cTn>
                                        <p:tgtEl>
                                          <p:spTgt spid="17"/>
                                        </p:tgtEl>
                                        <p:attrNameLst>
                                          <p:attrName>style.visibility</p:attrName>
                                        </p:attrNameLst>
                                      </p:cBhvr>
                                      <p:to>
                                        <p:strVal val="hidden"/>
                                      </p:to>
                                    </p:set>
                                  </p:childTnLst>
                                </p:cTn>
                              </p:par>
                            </p:childTnLst>
                          </p:cTn>
                        </p:par>
                        <p:par>
                          <p:cTn id="61" fill="hold">
                            <p:stCondLst>
                              <p:cond delay="19000"/>
                            </p:stCondLst>
                            <p:childTnLst>
                              <p:par>
                                <p:cTn id="62" presetID="1" presetClass="exit" presetSubtype="0" fill="hold" grpId="0" nodeType="afterEffect">
                                  <p:stCondLst>
                                    <p:cond delay="1000"/>
                                  </p:stCondLst>
                                  <p:childTnLst>
                                    <p:set>
                                      <p:cBhvr>
                                        <p:cTn id="63" dur="1" fill="hold">
                                          <p:stCondLst>
                                            <p:cond delay="0"/>
                                          </p:stCondLst>
                                        </p:cTn>
                                        <p:tgtEl>
                                          <p:spTgt spid="16"/>
                                        </p:tgtEl>
                                        <p:attrNameLst>
                                          <p:attrName>style.visibility</p:attrName>
                                        </p:attrNameLst>
                                      </p:cBhvr>
                                      <p:to>
                                        <p:strVal val="hidden"/>
                                      </p:to>
                                    </p:set>
                                  </p:childTnLst>
                                </p:cTn>
                              </p:par>
                            </p:childTnLst>
                          </p:cTn>
                        </p:par>
                        <p:par>
                          <p:cTn id="64" fill="hold">
                            <p:stCondLst>
                              <p:cond delay="20000"/>
                            </p:stCondLst>
                            <p:childTnLst>
                              <p:par>
                                <p:cTn id="65" presetID="1" presetClass="exit" presetSubtype="0" fill="hold" grpId="0" nodeType="afterEffect">
                                  <p:stCondLst>
                                    <p:cond delay="1000"/>
                                  </p:stCondLst>
                                  <p:childTnLst>
                                    <p:set>
                                      <p:cBhvr>
                                        <p:cTn id="66" dur="1" fill="hold">
                                          <p:stCondLst>
                                            <p:cond delay="0"/>
                                          </p:stCondLst>
                                        </p:cTn>
                                        <p:tgtEl>
                                          <p:spTgt spid="15"/>
                                        </p:tgtEl>
                                        <p:attrNameLst>
                                          <p:attrName>style.visibility</p:attrName>
                                        </p:attrNameLst>
                                      </p:cBhvr>
                                      <p:to>
                                        <p:strVal val="hidden"/>
                                      </p:to>
                                    </p:set>
                                  </p:childTnLst>
                                </p:cTn>
                              </p:par>
                            </p:childTnLst>
                          </p:cTn>
                        </p:par>
                        <p:par>
                          <p:cTn id="67" fill="hold">
                            <p:stCondLst>
                              <p:cond delay="21000"/>
                            </p:stCondLst>
                            <p:childTnLst>
                              <p:par>
                                <p:cTn id="68" presetID="1" presetClass="exit" presetSubtype="0" fill="hold" grpId="0" nodeType="afterEffect">
                                  <p:stCondLst>
                                    <p:cond delay="1000"/>
                                  </p:stCondLst>
                                  <p:childTnLst>
                                    <p:set>
                                      <p:cBhvr>
                                        <p:cTn id="69" dur="1" fill="hold">
                                          <p:stCondLst>
                                            <p:cond delay="0"/>
                                          </p:stCondLst>
                                        </p:cTn>
                                        <p:tgtEl>
                                          <p:spTgt spid="14"/>
                                        </p:tgtEl>
                                        <p:attrNameLst>
                                          <p:attrName>style.visibility</p:attrName>
                                        </p:attrNameLst>
                                      </p:cBhvr>
                                      <p:to>
                                        <p:strVal val="hidden"/>
                                      </p:to>
                                    </p:set>
                                  </p:childTnLst>
                                </p:cTn>
                              </p:par>
                            </p:childTnLst>
                          </p:cTn>
                        </p:par>
                        <p:par>
                          <p:cTn id="70" fill="hold">
                            <p:stCondLst>
                              <p:cond delay="22000"/>
                            </p:stCondLst>
                            <p:childTnLst>
                              <p:par>
                                <p:cTn id="71" presetID="1" presetClass="exit" presetSubtype="0" fill="hold" grpId="0" nodeType="afterEffect">
                                  <p:stCondLst>
                                    <p:cond delay="1000"/>
                                  </p:stCondLst>
                                  <p:childTnLst>
                                    <p:set>
                                      <p:cBhvr>
                                        <p:cTn id="72" dur="1" fill="hold">
                                          <p:stCondLst>
                                            <p:cond delay="0"/>
                                          </p:stCondLst>
                                        </p:cTn>
                                        <p:tgtEl>
                                          <p:spTgt spid="13"/>
                                        </p:tgtEl>
                                        <p:attrNameLst>
                                          <p:attrName>style.visibility</p:attrName>
                                        </p:attrNameLst>
                                      </p:cBhvr>
                                      <p:to>
                                        <p:strVal val="hidden"/>
                                      </p:to>
                                    </p:set>
                                  </p:childTnLst>
                                </p:cTn>
                              </p:par>
                            </p:childTnLst>
                          </p:cTn>
                        </p:par>
                        <p:par>
                          <p:cTn id="73" fill="hold">
                            <p:stCondLst>
                              <p:cond delay="23000"/>
                            </p:stCondLst>
                            <p:childTnLst>
                              <p:par>
                                <p:cTn id="74" presetID="1" presetClass="exit" presetSubtype="0" fill="hold" grpId="0" nodeType="afterEffect">
                                  <p:stCondLst>
                                    <p:cond delay="1000"/>
                                  </p:stCondLst>
                                  <p:childTnLst>
                                    <p:set>
                                      <p:cBhvr>
                                        <p:cTn id="75" dur="1" fill="hold">
                                          <p:stCondLst>
                                            <p:cond delay="0"/>
                                          </p:stCondLst>
                                        </p:cTn>
                                        <p:tgtEl>
                                          <p:spTgt spid="12"/>
                                        </p:tgtEl>
                                        <p:attrNameLst>
                                          <p:attrName>style.visibility</p:attrName>
                                        </p:attrNameLst>
                                      </p:cBhvr>
                                      <p:to>
                                        <p:strVal val="hidden"/>
                                      </p:to>
                                    </p:set>
                                  </p:childTnLst>
                                </p:cTn>
                              </p:par>
                            </p:childTnLst>
                          </p:cTn>
                        </p:par>
                        <p:par>
                          <p:cTn id="76" fill="hold">
                            <p:stCondLst>
                              <p:cond delay="24000"/>
                            </p:stCondLst>
                            <p:childTnLst>
                              <p:par>
                                <p:cTn id="77" presetID="1" presetClass="exit" presetSubtype="0" fill="hold" grpId="0" nodeType="afterEffect">
                                  <p:stCondLst>
                                    <p:cond delay="1000"/>
                                  </p:stCondLst>
                                  <p:childTnLst>
                                    <p:set>
                                      <p:cBhvr>
                                        <p:cTn id="78" dur="1" fill="hold">
                                          <p:stCondLst>
                                            <p:cond delay="0"/>
                                          </p:stCondLst>
                                        </p:cTn>
                                        <p:tgtEl>
                                          <p:spTgt spid="11"/>
                                        </p:tgtEl>
                                        <p:attrNameLst>
                                          <p:attrName>style.visibility</p:attrName>
                                        </p:attrNameLst>
                                      </p:cBhvr>
                                      <p:to>
                                        <p:strVal val="hidden"/>
                                      </p:to>
                                    </p:set>
                                  </p:childTnLst>
                                </p:cTn>
                              </p:par>
                            </p:childTnLst>
                          </p:cTn>
                        </p:par>
                        <p:par>
                          <p:cTn id="79" fill="hold">
                            <p:stCondLst>
                              <p:cond delay="25000"/>
                            </p:stCondLst>
                            <p:childTnLst>
                              <p:par>
                                <p:cTn id="80" presetID="1" presetClass="exit" presetSubtype="0" fill="hold" grpId="0" nodeType="afterEffect">
                                  <p:stCondLst>
                                    <p:cond delay="1000"/>
                                  </p:stCondLst>
                                  <p:childTnLst>
                                    <p:set>
                                      <p:cBhvr>
                                        <p:cTn id="81" dur="1" fill="hold">
                                          <p:stCondLst>
                                            <p:cond delay="0"/>
                                          </p:stCondLst>
                                        </p:cTn>
                                        <p:tgtEl>
                                          <p:spTgt spid="10"/>
                                        </p:tgtEl>
                                        <p:attrNameLst>
                                          <p:attrName>style.visibility</p:attrName>
                                        </p:attrNameLst>
                                      </p:cBhvr>
                                      <p:to>
                                        <p:strVal val="hidden"/>
                                      </p:to>
                                    </p:set>
                                  </p:childTnLst>
                                </p:cTn>
                              </p:par>
                            </p:childTnLst>
                          </p:cTn>
                        </p:par>
                        <p:par>
                          <p:cTn id="82" fill="hold">
                            <p:stCondLst>
                              <p:cond delay="26000"/>
                            </p:stCondLst>
                            <p:childTnLst>
                              <p:par>
                                <p:cTn id="83" presetID="1" presetClass="exit" presetSubtype="0" fill="hold" grpId="0" nodeType="afterEffect">
                                  <p:stCondLst>
                                    <p:cond delay="1000"/>
                                  </p:stCondLst>
                                  <p:childTnLst>
                                    <p:set>
                                      <p:cBhvr>
                                        <p:cTn id="84" dur="1" fill="hold">
                                          <p:stCondLst>
                                            <p:cond delay="0"/>
                                          </p:stCondLst>
                                        </p:cTn>
                                        <p:tgtEl>
                                          <p:spTgt spid="9"/>
                                        </p:tgtEl>
                                        <p:attrNameLst>
                                          <p:attrName>style.visibility</p:attrName>
                                        </p:attrNameLst>
                                      </p:cBhvr>
                                      <p:to>
                                        <p:strVal val="hidden"/>
                                      </p:to>
                                    </p:set>
                                  </p:childTnLst>
                                </p:cTn>
                              </p:par>
                            </p:childTnLst>
                          </p:cTn>
                        </p:par>
                        <p:par>
                          <p:cTn id="85" fill="hold">
                            <p:stCondLst>
                              <p:cond delay="27000"/>
                            </p:stCondLst>
                            <p:childTnLst>
                              <p:par>
                                <p:cTn id="86" presetID="1" presetClass="exit" presetSubtype="0" fill="hold" grpId="0" nodeType="afterEffect">
                                  <p:stCondLst>
                                    <p:cond delay="1000"/>
                                  </p:stCondLst>
                                  <p:childTnLst>
                                    <p:set>
                                      <p:cBhvr>
                                        <p:cTn id="87" dur="1" fill="hold">
                                          <p:stCondLst>
                                            <p:cond delay="0"/>
                                          </p:stCondLst>
                                        </p:cTn>
                                        <p:tgtEl>
                                          <p:spTgt spid="8"/>
                                        </p:tgtEl>
                                        <p:attrNameLst>
                                          <p:attrName>style.visibility</p:attrName>
                                        </p:attrNameLst>
                                      </p:cBhvr>
                                      <p:to>
                                        <p:strVal val="hidden"/>
                                      </p:to>
                                    </p:set>
                                  </p:childTnLst>
                                </p:cTn>
                              </p:par>
                            </p:childTnLst>
                          </p:cTn>
                        </p:par>
                        <p:par>
                          <p:cTn id="88" fill="hold">
                            <p:stCondLst>
                              <p:cond delay="28000"/>
                            </p:stCondLst>
                            <p:childTnLst>
                              <p:par>
                                <p:cTn id="89" presetID="1" presetClass="exit" presetSubtype="0" fill="hold" grpId="0" nodeType="afterEffect">
                                  <p:stCondLst>
                                    <p:cond delay="1000"/>
                                  </p:stCondLst>
                                  <p:childTnLst>
                                    <p:set>
                                      <p:cBhvr>
                                        <p:cTn id="90" dur="1" fill="hold">
                                          <p:stCondLst>
                                            <p:cond delay="0"/>
                                          </p:stCondLst>
                                        </p:cTn>
                                        <p:tgtEl>
                                          <p:spTgt spid="7"/>
                                        </p:tgtEl>
                                        <p:attrNameLst>
                                          <p:attrName>style.visibility</p:attrName>
                                        </p:attrNameLst>
                                      </p:cBhvr>
                                      <p:to>
                                        <p:strVal val="hidden"/>
                                      </p:to>
                                    </p:set>
                                  </p:childTnLst>
                                </p:cTn>
                              </p:par>
                            </p:childTnLst>
                          </p:cTn>
                        </p:par>
                        <p:par>
                          <p:cTn id="91" fill="hold">
                            <p:stCondLst>
                              <p:cond delay="29000"/>
                            </p:stCondLst>
                            <p:childTnLst>
                              <p:par>
                                <p:cTn id="92" presetID="1" presetClass="exit" presetSubtype="0" fill="hold" grpId="0" nodeType="afterEffect">
                                  <p:stCondLst>
                                    <p:cond delay="1000"/>
                                  </p:stCondLst>
                                  <p:childTnLst>
                                    <p:set>
                                      <p:cBhvr>
                                        <p:cTn id="93" dur="1" fill="hold">
                                          <p:stCondLst>
                                            <p:cond delay="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QUESTION #22</a:t>
            </a:r>
          </a:p>
        </p:txBody>
      </p:sp>
      <p:sp>
        <p:nvSpPr>
          <p:cNvPr id="3" name="Content Placeholder 2"/>
          <p:cNvSpPr>
            <a:spLocks noGrp="1"/>
          </p:cNvSpPr>
          <p:nvPr>
            <p:ph idx="1"/>
          </p:nvPr>
        </p:nvSpPr>
        <p:spPr/>
        <p:txBody>
          <a:bodyPr/>
          <a:lstStyle/>
          <a:p>
            <a:endParaRPr lang="en-US" dirty="0"/>
          </a:p>
          <a:p>
            <a:endParaRPr lang="en-US" dirty="0"/>
          </a:p>
          <a:p>
            <a:endParaRPr lang="en-US" dirty="0"/>
          </a:p>
          <a:p>
            <a:r>
              <a:rPr lang="en-US" dirty="0"/>
              <a:t>Answer:	The fourteenth and the fifteenth days of Adar</a:t>
            </a:r>
          </a:p>
          <a:p>
            <a:r>
              <a:rPr lang="es-US" dirty="0"/>
              <a:t>Respuesta: El día decimocuarto y el decimoquinto del mes de </a:t>
            </a:r>
            <a:r>
              <a:rPr lang="es-US" dirty="0" err="1"/>
              <a:t>Adar</a:t>
            </a:r>
            <a:endParaRPr lang="es-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QUESTION #23</a:t>
            </a:r>
          </a:p>
        </p:txBody>
      </p:sp>
      <p:sp>
        <p:nvSpPr>
          <p:cNvPr id="3" name="Content Placeholder 2"/>
          <p:cNvSpPr>
            <a:spLocks noGrp="1"/>
          </p:cNvSpPr>
          <p:nvPr>
            <p:ph idx="1"/>
          </p:nvPr>
        </p:nvSpPr>
        <p:spPr/>
        <p:txBody>
          <a:bodyPr/>
          <a:lstStyle/>
          <a:p>
            <a:r>
              <a:rPr lang="en-US" dirty="0"/>
              <a:t>(1pt) According to Esther 4:14, Mordecai said that if Esther did not go to the king for help, from where would help for the Jews come?</a:t>
            </a:r>
          </a:p>
          <a:p>
            <a:endParaRPr lang="en-US" dirty="0"/>
          </a:p>
          <a:p>
            <a:r>
              <a:rPr lang="es-US" dirty="0"/>
              <a:t>(1 pt) De acuerdo a Ester 4:14, </a:t>
            </a:r>
            <a:r>
              <a:rPr lang="es-US" dirty="0" err="1"/>
              <a:t>Mardoqueo</a:t>
            </a:r>
            <a:r>
              <a:rPr lang="es-US" dirty="0"/>
              <a:t> dijo que si Ester no iba ante el rey por ayuda, ¿De dónde vendría la ayuda para los judíos?</a:t>
            </a:r>
          </a:p>
        </p:txBody>
      </p:sp>
      <p:sp>
        <p:nvSpPr>
          <p:cNvPr id="5" name="TextBox 4"/>
          <p:cNvSpPr txBox="1"/>
          <p:nvPr/>
        </p:nvSpPr>
        <p:spPr>
          <a:xfrm>
            <a:off x="7955280" y="91440"/>
            <a:ext cx="1078992" cy="1015663"/>
          </a:xfrm>
          <a:prstGeom prst="rect">
            <a:avLst/>
          </a:prstGeom>
          <a:solidFill>
            <a:srgbClr val="4F5581"/>
          </a:solidFill>
        </p:spPr>
        <p:txBody>
          <a:bodyPr wrap="none" rtlCol="0">
            <a:spAutoFit/>
          </a:bodyPr>
          <a:lstStyle/>
          <a:p>
            <a:pPr algn="ctr"/>
            <a:r>
              <a:rPr lang="en-US" sz="6000" b="1" dirty="0">
                <a:solidFill>
                  <a:srgbClr val="FFFF00"/>
                </a:solidFill>
                <a:latin typeface="Arial" panose="020B0604020202020204" pitchFamily="34" charset="0"/>
                <a:cs typeface="Arial" panose="020B0604020202020204" pitchFamily="34" charset="0"/>
              </a:rPr>
              <a:t>00</a:t>
            </a:r>
          </a:p>
        </p:txBody>
      </p:sp>
      <p:sp>
        <p:nvSpPr>
          <p:cNvPr id="6" name="TextBox 5"/>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01</a:t>
            </a:r>
          </a:p>
        </p:txBody>
      </p:sp>
      <p:sp>
        <p:nvSpPr>
          <p:cNvPr id="7" name="TextBox 6"/>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02</a:t>
            </a:r>
          </a:p>
        </p:txBody>
      </p:sp>
      <p:sp>
        <p:nvSpPr>
          <p:cNvPr id="8" name="TextBox 7"/>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03</a:t>
            </a:r>
          </a:p>
        </p:txBody>
      </p:sp>
      <p:sp>
        <p:nvSpPr>
          <p:cNvPr id="9" name="TextBox 8"/>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04</a:t>
            </a:r>
          </a:p>
        </p:txBody>
      </p:sp>
      <p:sp>
        <p:nvSpPr>
          <p:cNvPr id="10" name="TextBox 9"/>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05</a:t>
            </a:r>
          </a:p>
        </p:txBody>
      </p:sp>
      <p:sp>
        <p:nvSpPr>
          <p:cNvPr id="11" name="TextBox 10"/>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06</a:t>
            </a:r>
          </a:p>
        </p:txBody>
      </p:sp>
      <p:sp>
        <p:nvSpPr>
          <p:cNvPr id="12" name="TextBox 11"/>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07</a:t>
            </a:r>
          </a:p>
        </p:txBody>
      </p:sp>
      <p:sp>
        <p:nvSpPr>
          <p:cNvPr id="13" name="TextBox 12"/>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08</a:t>
            </a:r>
          </a:p>
        </p:txBody>
      </p:sp>
      <p:sp>
        <p:nvSpPr>
          <p:cNvPr id="14" name="TextBox 13"/>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09</a:t>
            </a:r>
          </a:p>
        </p:txBody>
      </p:sp>
      <p:sp>
        <p:nvSpPr>
          <p:cNvPr id="15" name="TextBox 14"/>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10</a:t>
            </a:r>
          </a:p>
        </p:txBody>
      </p:sp>
      <p:sp>
        <p:nvSpPr>
          <p:cNvPr id="16" name="TextBox 15"/>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11</a:t>
            </a:r>
          </a:p>
        </p:txBody>
      </p:sp>
      <p:sp>
        <p:nvSpPr>
          <p:cNvPr id="17" name="TextBox 16"/>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12</a:t>
            </a:r>
          </a:p>
        </p:txBody>
      </p:sp>
      <p:sp>
        <p:nvSpPr>
          <p:cNvPr id="18" name="TextBox 17"/>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13</a:t>
            </a:r>
          </a:p>
        </p:txBody>
      </p:sp>
      <p:sp>
        <p:nvSpPr>
          <p:cNvPr id="19" name="TextBox 18"/>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14</a:t>
            </a:r>
          </a:p>
        </p:txBody>
      </p:sp>
      <p:sp>
        <p:nvSpPr>
          <p:cNvPr id="20" name="TextBox 19"/>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15</a:t>
            </a:r>
          </a:p>
        </p:txBody>
      </p:sp>
      <p:sp>
        <p:nvSpPr>
          <p:cNvPr id="21" name="TextBox 20"/>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16</a:t>
            </a:r>
          </a:p>
        </p:txBody>
      </p:sp>
      <p:sp>
        <p:nvSpPr>
          <p:cNvPr id="22" name="TextBox 21"/>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17</a:t>
            </a:r>
          </a:p>
        </p:txBody>
      </p:sp>
      <p:sp>
        <p:nvSpPr>
          <p:cNvPr id="23" name="TextBox 22"/>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18</a:t>
            </a:r>
          </a:p>
        </p:txBody>
      </p:sp>
      <p:sp>
        <p:nvSpPr>
          <p:cNvPr id="24" name="TextBox 23"/>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19</a:t>
            </a:r>
          </a:p>
        </p:txBody>
      </p:sp>
      <p:sp>
        <p:nvSpPr>
          <p:cNvPr id="25" name="TextBox 24"/>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20</a:t>
            </a:r>
          </a:p>
        </p:txBody>
      </p:sp>
      <p:sp>
        <p:nvSpPr>
          <p:cNvPr id="26" name="TextBox 25"/>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21</a:t>
            </a:r>
          </a:p>
        </p:txBody>
      </p:sp>
      <p:sp>
        <p:nvSpPr>
          <p:cNvPr id="27" name="TextBox 26"/>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22</a:t>
            </a:r>
          </a:p>
        </p:txBody>
      </p:sp>
      <p:sp>
        <p:nvSpPr>
          <p:cNvPr id="28" name="TextBox 27"/>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23</a:t>
            </a:r>
          </a:p>
        </p:txBody>
      </p:sp>
      <p:sp>
        <p:nvSpPr>
          <p:cNvPr id="29" name="TextBox 28"/>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24</a:t>
            </a:r>
          </a:p>
        </p:txBody>
      </p:sp>
      <p:sp>
        <p:nvSpPr>
          <p:cNvPr id="30" name="TextBox 29"/>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1000"/>
                                  </p:stCondLst>
                                  <p:childTnLst>
                                    <p:set>
                                      <p:cBhvr>
                                        <p:cTn id="6" dur="1" fill="hold">
                                          <p:stCondLst>
                                            <p:cond delay="0"/>
                                          </p:stCondLst>
                                        </p:cTn>
                                        <p:tgtEl>
                                          <p:spTgt spid="30"/>
                                        </p:tgtEl>
                                        <p:attrNameLst>
                                          <p:attrName>style.visibility</p:attrName>
                                        </p:attrNameLst>
                                      </p:cBhvr>
                                      <p:to>
                                        <p:strVal val="hidden"/>
                                      </p:to>
                                    </p:set>
                                  </p:childTnLst>
                                </p:cTn>
                              </p:par>
                            </p:childTnLst>
                          </p:cTn>
                        </p:par>
                        <p:par>
                          <p:cTn id="7" fill="hold">
                            <p:stCondLst>
                              <p:cond delay="1000"/>
                            </p:stCondLst>
                            <p:childTnLst>
                              <p:par>
                                <p:cTn id="8" presetID="1" presetClass="exit" presetSubtype="0" fill="hold" grpId="0" nodeType="afterEffect">
                                  <p:stCondLst>
                                    <p:cond delay="1000"/>
                                  </p:stCondLst>
                                  <p:childTnLst>
                                    <p:set>
                                      <p:cBhvr>
                                        <p:cTn id="9" dur="1" fill="hold">
                                          <p:stCondLst>
                                            <p:cond delay="0"/>
                                          </p:stCondLst>
                                        </p:cTn>
                                        <p:tgtEl>
                                          <p:spTgt spid="29"/>
                                        </p:tgtEl>
                                        <p:attrNameLst>
                                          <p:attrName>style.visibility</p:attrName>
                                        </p:attrNameLst>
                                      </p:cBhvr>
                                      <p:to>
                                        <p:strVal val="hidden"/>
                                      </p:to>
                                    </p:set>
                                  </p:childTnLst>
                                </p:cTn>
                              </p:par>
                            </p:childTnLst>
                          </p:cTn>
                        </p:par>
                        <p:par>
                          <p:cTn id="10" fill="hold">
                            <p:stCondLst>
                              <p:cond delay="2000"/>
                            </p:stCondLst>
                            <p:childTnLst>
                              <p:par>
                                <p:cTn id="11" presetID="1" presetClass="exit" presetSubtype="0" fill="hold" grpId="0" nodeType="afterEffect">
                                  <p:stCondLst>
                                    <p:cond delay="1000"/>
                                  </p:stCondLst>
                                  <p:childTnLst>
                                    <p:set>
                                      <p:cBhvr>
                                        <p:cTn id="12" dur="1" fill="hold">
                                          <p:stCondLst>
                                            <p:cond delay="0"/>
                                          </p:stCondLst>
                                        </p:cTn>
                                        <p:tgtEl>
                                          <p:spTgt spid="28"/>
                                        </p:tgtEl>
                                        <p:attrNameLst>
                                          <p:attrName>style.visibility</p:attrName>
                                        </p:attrNameLst>
                                      </p:cBhvr>
                                      <p:to>
                                        <p:strVal val="hidden"/>
                                      </p:to>
                                    </p:set>
                                  </p:childTnLst>
                                </p:cTn>
                              </p:par>
                            </p:childTnLst>
                          </p:cTn>
                        </p:par>
                        <p:par>
                          <p:cTn id="13" fill="hold">
                            <p:stCondLst>
                              <p:cond delay="3000"/>
                            </p:stCondLst>
                            <p:childTnLst>
                              <p:par>
                                <p:cTn id="14" presetID="1" presetClass="exit" presetSubtype="0" fill="hold" grpId="0" nodeType="afterEffect">
                                  <p:stCondLst>
                                    <p:cond delay="1000"/>
                                  </p:stCondLst>
                                  <p:childTnLst>
                                    <p:set>
                                      <p:cBhvr>
                                        <p:cTn id="15" dur="1" fill="hold">
                                          <p:stCondLst>
                                            <p:cond delay="0"/>
                                          </p:stCondLst>
                                        </p:cTn>
                                        <p:tgtEl>
                                          <p:spTgt spid="27"/>
                                        </p:tgtEl>
                                        <p:attrNameLst>
                                          <p:attrName>style.visibility</p:attrName>
                                        </p:attrNameLst>
                                      </p:cBhvr>
                                      <p:to>
                                        <p:strVal val="hidden"/>
                                      </p:to>
                                    </p:set>
                                  </p:childTnLst>
                                </p:cTn>
                              </p:par>
                            </p:childTnLst>
                          </p:cTn>
                        </p:par>
                        <p:par>
                          <p:cTn id="16" fill="hold">
                            <p:stCondLst>
                              <p:cond delay="4000"/>
                            </p:stCondLst>
                            <p:childTnLst>
                              <p:par>
                                <p:cTn id="17" presetID="1" presetClass="exit" presetSubtype="0" fill="hold" grpId="0" nodeType="afterEffect">
                                  <p:stCondLst>
                                    <p:cond delay="1000"/>
                                  </p:stCondLst>
                                  <p:childTnLst>
                                    <p:set>
                                      <p:cBhvr>
                                        <p:cTn id="18" dur="1" fill="hold">
                                          <p:stCondLst>
                                            <p:cond delay="0"/>
                                          </p:stCondLst>
                                        </p:cTn>
                                        <p:tgtEl>
                                          <p:spTgt spid="26"/>
                                        </p:tgtEl>
                                        <p:attrNameLst>
                                          <p:attrName>style.visibility</p:attrName>
                                        </p:attrNameLst>
                                      </p:cBhvr>
                                      <p:to>
                                        <p:strVal val="hidden"/>
                                      </p:to>
                                    </p:set>
                                  </p:childTnLst>
                                </p:cTn>
                              </p:par>
                            </p:childTnLst>
                          </p:cTn>
                        </p:par>
                        <p:par>
                          <p:cTn id="19" fill="hold">
                            <p:stCondLst>
                              <p:cond delay="5000"/>
                            </p:stCondLst>
                            <p:childTnLst>
                              <p:par>
                                <p:cTn id="20" presetID="1" presetClass="exit" presetSubtype="0" fill="hold" grpId="0" nodeType="afterEffect">
                                  <p:stCondLst>
                                    <p:cond delay="1000"/>
                                  </p:stCondLst>
                                  <p:childTnLst>
                                    <p:set>
                                      <p:cBhvr>
                                        <p:cTn id="21" dur="1" fill="hold">
                                          <p:stCondLst>
                                            <p:cond delay="0"/>
                                          </p:stCondLst>
                                        </p:cTn>
                                        <p:tgtEl>
                                          <p:spTgt spid="25"/>
                                        </p:tgtEl>
                                        <p:attrNameLst>
                                          <p:attrName>style.visibility</p:attrName>
                                        </p:attrNameLst>
                                      </p:cBhvr>
                                      <p:to>
                                        <p:strVal val="hidden"/>
                                      </p:to>
                                    </p:set>
                                  </p:childTnLst>
                                </p:cTn>
                              </p:par>
                            </p:childTnLst>
                          </p:cTn>
                        </p:par>
                        <p:par>
                          <p:cTn id="22" fill="hold">
                            <p:stCondLst>
                              <p:cond delay="6000"/>
                            </p:stCondLst>
                            <p:childTnLst>
                              <p:par>
                                <p:cTn id="23" presetID="1" presetClass="exit" presetSubtype="0" fill="hold" grpId="0" nodeType="afterEffect">
                                  <p:stCondLst>
                                    <p:cond delay="1000"/>
                                  </p:stCondLst>
                                  <p:childTnLst>
                                    <p:set>
                                      <p:cBhvr>
                                        <p:cTn id="24" dur="1" fill="hold">
                                          <p:stCondLst>
                                            <p:cond delay="0"/>
                                          </p:stCondLst>
                                        </p:cTn>
                                        <p:tgtEl>
                                          <p:spTgt spid="24"/>
                                        </p:tgtEl>
                                        <p:attrNameLst>
                                          <p:attrName>style.visibility</p:attrName>
                                        </p:attrNameLst>
                                      </p:cBhvr>
                                      <p:to>
                                        <p:strVal val="hidden"/>
                                      </p:to>
                                    </p:set>
                                  </p:childTnLst>
                                </p:cTn>
                              </p:par>
                            </p:childTnLst>
                          </p:cTn>
                        </p:par>
                        <p:par>
                          <p:cTn id="25" fill="hold">
                            <p:stCondLst>
                              <p:cond delay="7000"/>
                            </p:stCondLst>
                            <p:childTnLst>
                              <p:par>
                                <p:cTn id="26" presetID="1" presetClass="exit" presetSubtype="0" fill="hold" grpId="0" nodeType="afterEffect">
                                  <p:stCondLst>
                                    <p:cond delay="1000"/>
                                  </p:stCondLst>
                                  <p:childTnLst>
                                    <p:set>
                                      <p:cBhvr>
                                        <p:cTn id="27" dur="1" fill="hold">
                                          <p:stCondLst>
                                            <p:cond delay="0"/>
                                          </p:stCondLst>
                                        </p:cTn>
                                        <p:tgtEl>
                                          <p:spTgt spid="23"/>
                                        </p:tgtEl>
                                        <p:attrNameLst>
                                          <p:attrName>style.visibility</p:attrName>
                                        </p:attrNameLst>
                                      </p:cBhvr>
                                      <p:to>
                                        <p:strVal val="hidden"/>
                                      </p:to>
                                    </p:set>
                                  </p:childTnLst>
                                </p:cTn>
                              </p:par>
                            </p:childTnLst>
                          </p:cTn>
                        </p:par>
                        <p:par>
                          <p:cTn id="28" fill="hold">
                            <p:stCondLst>
                              <p:cond delay="8000"/>
                            </p:stCondLst>
                            <p:childTnLst>
                              <p:par>
                                <p:cTn id="29" presetID="1" presetClass="exit" presetSubtype="0" fill="hold" grpId="0" nodeType="afterEffect">
                                  <p:stCondLst>
                                    <p:cond delay="1000"/>
                                  </p:stCondLst>
                                  <p:childTnLst>
                                    <p:set>
                                      <p:cBhvr>
                                        <p:cTn id="30" dur="1" fill="hold">
                                          <p:stCondLst>
                                            <p:cond delay="0"/>
                                          </p:stCondLst>
                                        </p:cTn>
                                        <p:tgtEl>
                                          <p:spTgt spid="22"/>
                                        </p:tgtEl>
                                        <p:attrNameLst>
                                          <p:attrName>style.visibility</p:attrName>
                                        </p:attrNameLst>
                                      </p:cBhvr>
                                      <p:to>
                                        <p:strVal val="hidden"/>
                                      </p:to>
                                    </p:set>
                                  </p:childTnLst>
                                </p:cTn>
                              </p:par>
                            </p:childTnLst>
                          </p:cTn>
                        </p:par>
                        <p:par>
                          <p:cTn id="31" fill="hold">
                            <p:stCondLst>
                              <p:cond delay="9000"/>
                            </p:stCondLst>
                            <p:childTnLst>
                              <p:par>
                                <p:cTn id="32" presetID="1" presetClass="exit" presetSubtype="0" fill="hold" grpId="0" nodeType="afterEffect">
                                  <p:stCondLst>
                                    <p:cond delay="1000"/>
                                  </p:stCondLst>
                                  <p:childTnLst>
                                    <p:set>
                                      <p:cBhvr>
                                        <p:cTn id="33" dur="1" fill="hold">
                                          <p:stCondLst>
                                            <p:cond delay="0"/>
                                          </p:stCondLst>
                                        </p:cTn>
                                        <p:tgtEl>
                                          <p:spTgt spid="21"/>
                                        </p:tgtEl>
                                        <p:attrNameLst>
                                          <p:attrName>style.visibility</p:attrName>
                                        </p:attrNameLst>
                                      </p:cBhvr>
                                      <p:to>
                                        <p:strVal val="hidden"/>
                                      </p:to>
                                    </p:set>
                                  </p:childTnLst>
                                </p:cTn>
                              </p:par>
                            </p:childTnLst>
                          </p:cTn>
                        </p:par>
                        <p:par>
                          <p:cTn id="34" fill="hold">
                            <p:stCondLst>
                              <p:cond delay="10000"/>
                            </p:stCondLst>
                            <p:childTnLst>
                              <p:par>
                                <p:cTn id="35" presetID="1" presetClass="exit" presetSubtype="0" fill="hold" grpId="0" nodeType="afterEffect">
                                  <p:stCondLst>
                                    <p:cond delay="1000"/>
                                  </p:stCondLst>
                                  <p:childTnLst>
                                    <p:set>
                                      <p:cBhvr>
                                        <p:cTn id="36" dur="1" fill="hold">
                                          <p:stCondLst>
                                            <p:cond delay="0"/>
                                          </p:stCondLst>
                                        </p:cTn>
                                        <p:tgtEl>
                                          <p:spTgt spid="20"/>
                                        </p:tgtEl>
                                        <p:attrNameLst>
                                          <p:attrName>style.visibility</p:attrName>
                                        </p:attrNameLst>
                                      </p:cBhvr>
                                      <p:to>
                                        <p:strVal val="hidden"/>
                                      </p:to>
                                    </p:set>
                                  </p:childTnLst>
                                </p:cTn>
                              </p:par>
                            </p:childTnLst>
                          </p:cTn>
                        </p:par>
                        <p:par>
                          <p:cTn id="37" fill="hold">
                            <p:stCondLst>
                              <p:cond delay="11000"/>
                            </p:stCondLst>
                            <p:childTnLst>
                              <p:par>
                                <p:cTn id="38" presetID="1" presetClass="exit" presetSubtype="0" fill="hold" grpId="0" nodeType="afterEffect">
                                  <p:stCondLst>
                                    <p:cond delay="1000"/>
                                  </p:stCondLst>
                                  <p:childTnLst>
                                    <p:set>
                                      <p:cBhvr>
                                        <p:cTn id="39" dur="1" fill="hold">
                                          <p:stCondLst>
                                            <p:cond delay="0"/>
                                          </p:stCondLst>
                                        </p:cTn>
                                        <p:tgtEl>
                                          <p:spTgt spid="19"/>
                                        </p:tgtEl>
                                        <p:attrNameLst>
                                          <p:attrName>style.visibility</p:attrName>
                                        </p:attrNameLst>
                                      </p:cBhvr>
                                      <p:to>
                                        <p:strVal val="hidden"/>
                                      </p:to>
                                    </p:set>
                                  </p:childTnLst>
                                </p:cTn>
                              </p:par>
                            </p:childTnLst>
                          </p:cTn>
                        </p:par>
                        <p:par>
                          <p:cTn id="40" fill="hold">
                            <p:stCondLst>
                              <p:cond delay="12000"/>
                            </p:stCondLst>
                            <p:childTnLst>
                              <p:par>
                                <p:cTn id="41" presetID="1" presetClass="exit" presetSubtype="0" fill="hold" grpId="0" nodeType="afterEffect">
                                  <p:stCondLst>
                                    <p:cond delay="1000"/>
                                  </p:stCondLst>
                                  <p:childTnLst>
                                    <p:set>
                                      <p:cBhvr>
                                        <p:cTn id="42" dur="1" fill="hold">
                                          <p:stCondLst>
                                            <p:cond delay="0"/>
                                          </p:stCondLst>
                                        </p:cTn>
                                        <p:tgtEl>
                                          <p:spTgt spid="18"/>
                                        </p:tgtEl>
                                        <p:attrNameLst>
                                          <p:attrName>style.visibility</p:attrName>
                                        </p:attrNameLst>
                                      </p:cBhvr>
                                      <p:to>
                                        <p:strVal val="hidden"/>
                                      </p:to>
                                    </p:set>
                                  </p:childTnLst>
                                </p:cTn>
                              </p:par>
                            </p:childTnLst>
                          </p:cTn>
                        </p:par>
                        <p:par>
                          <p:cTn id="43" fill="hold">
                            <p:stCondLst>
                              <p:cond delay="13000"/>
                            </p:stCondLst>
                            <p:childTnLst>
                              <p:par>
                                <p:cTn id="44" presetID="1" presetClass="exit" presetSubtype="0" fill="hold" grpId="0" nodeType="afterEffect">
                                  <p:stCondLst>
                                    <p:cond delay="1000"/>
                                  </p:stCondLst>
                                  <p:childTnLst>
                                    <p:set>
                                      <p:cBhvr>
                                        <p:cTn id="45" dur="1" fill="hold">
                                          <p:stCondLst>
                                            <p:cond delay="0"/>
                                          </p:stCondLst>
                                        </p:cTn>
                                        <p:tgtEl>
                                          <p:spTgt spid="17"/>
                                        </p:tgtEl>
                                        <p:attrNameLst>
                                          <p:attrName>style.visibility</p:attrName>
                                        </p:attrNameLst>
                                      </p:cBhvr>
                                      <p:to>
                                        <p:strVal val="hidden"/>
                                      </p:to>
                                    </p:set>
                                  </p:childTnLst>
                                </p:cTn>
                              </p:par>
                            </p:childTnLst>
                          </p:cTn>
                        </p:par>
                        <p:par>
                          <p:cTn id="46" fill="hold">
                            <p:stCondLst>
                              <p:cond delay="14000"/>
                            </p:stCondLst>
                            <p:childTnLst>
                              <p:par>
                                <p:cTn id="47" presetID="1" presetClass="exit" presetSubtype="0" fill="hold" grpId="0" nodeType="afterEffect">
                                  <p:stCondLst>
                                    <p:cond delay="1000"/>
                                  </p:stCondLst>
                                  <p:childTnLst>
                                    <p:set>
                                      <p:cBhvr>
                                        <p:cTn id="48" dur="1" fill="hold">
                                          <p:stCondLst>
                                            <p:cond delay="0"/>
                                          </p:stCondLst>
                                        </p:cTn>
                                        <p:tgtEl>
                                          <p:spTgt spid="16"/>
                                        </p:tgtEl>
                                        <p:attrNameLst>
                                          <p:attrName>style.visibility</p:attrName>
                                        </p:attrNameLst>
                                      </p:cBhvr>
                                      <p:to>
                                        <p:strVal val="hidden"/>
                                      </p:to>
                                    </p:set>
                                  </p:childTnLst>
                                </p:cTn>
                              </p:par>
                            </p:childTnLst>
                          </p:cTn>
                        </p:par>
                        <p:par>
                          <p:cTn id="49" fill="hold">
                            <p:stCondLst>
                              <p:cond delay="15000"/>
                            </p:stCondLst>
                            <p:childTnLst>
                              <p:par>
                                <p:cTn id="50" presetID="1" presetClass="exit" presetSubtype="0" fill="hold" grpId="0" nodeType="afterEffect">
                                  <p:stCondLst>
                                    <p:cond delay="1000"/>
                                  </p:stCondLst>
                                  <p:childTnLst>
                                    <p:set>
                                      <p:cBhvr>
                                        <p:cTn id="51" dur="1" fill="hold">
                                          <p:stCondLst>
                                            <p:cond delay="0"/>
                                          </p:stCondLst>
                                        </p:cTn>
                                        <p:tgtEl>
                                          <p:spTgt spid="15"/>
                                        </p:tgtEl>
                                        <p:attrNameLst>
                                          <p:attrName>style.visibility</p:attrName>
                                        </p:attrNameLst>
                                      </p:cBhvr>
                                      <p:to>
                                        <p:strVal val="hidden"/>
                                      </p:to>
                                    </p:set>
                                  </p:childTnLst>
                                </p:cTn>
                              </p:par>
                            </p:childTnLst>
                          </p:cTn>
                        </p:par>
                        <p:par>
                          <p:cTn id="52" fill="hold">
                            <p:stCondLst>
                              <p:cond delay="16000"/>
                            </p:stCondLst>
                            <p:childTnLst>
                              <p:par>
                                <p:cTn id="53" presetID="1" presetClass="exit" presetSubtype="0" fill="hold" grpId="0" nodeType="afterEffect">
                                  <p:stCondLst>
                                    <p:cond delay="1000"/>
                                  </p:stCondLst>
                                  <p:childTnLst>
                                    <p:set>
                                      <p:cBhvr>
                                        <p:cTn id="54" dur="1" fill="hold">
                                          <p:stCondLst>
                                            <p:cond delay="0"/>
                                          </p:stCondLst>
                                        </p:cTn>
                                        <p:tgtEl>
                                          <p:spTgt spid="14"/>
                                        </p:tgtEl>
                                        <p:attrNameLst>
                                          <p:attrName>style.visibility</p:attrName>
                                        </p:attrNameLst>
                                      </p:cBhvr>
                                      <p:to>
                                        <p:strVal val="hidden"/>
                                      </p:to>
                                    </p:set>
                                  </p:childTnLst>
                                </p:cTn>
                              </p:par>
                            </p:childTnLst>
                          </p:cTn>
                        </p:par>
                        <p:par>
                          <p:cTn id="55" fill="hold">
                            <p:stCondLst>
                              <p:cond delay="17000"/>
                            </p:stCondLst>
                            <p:childTnLst>
                              <p:par>
                                <p:cTn id="56" presetID="1" presetClass="exit" presetSubtype="0" fill="hold" grpId="0" nodeType="afterEffect">
                                  <p:stCondLst>
                                    <p:cond delay="1000"/>
                                  </p:stCondLst>
                                  <p:childTnLst>
                                    <p:set>
                                      <p:cBhvr>
                                        <p:cTn id="57" dur="1" fill="hold">
                                          <p:stCondLst>
                                            <p:cond delay="0"/>
                                          </p:stCondLst>
                                        </p:cTn>
                                        <p:tgtEl>
                                          <p:spTgt spid="13"/>
                                        </p:tgtEl>
                                        <p:attrNameLst>
                                          <p:attrName>style.visibility</p:attrName>
                                        </p:attrNameLst>
                                      </p:cBhvr>
                                      <p:to>
                                        <p:strVal val="hidden"/>
                                      </p:to>
                                    </p:set>
                                  </p:childTnLst>
                                </p:cTn>
                              </p:par>
                            </p:childTnLst>
                          </p:cTn>
                        </p:par>
                        <p:par>
                          <p:cTn id="58" fill="hold">
                            <p:stCondLst>
                              <p:cond delay="18000"/>
                            </p:stCondLst>
                            <p:childTnLst>
                              <p:par>
                                <p:cTn id="59" presetID="1" presetClass="exit" presetSubtype="0" fill="hold" grpId="0" nodeType="afterEffect">
                                  <p:stCondLst>
                                    <p:cond delay="1000"/>
                                  </p:stCondLst>
                                  <p:childTnLst>
                                    <p:set>
                                      <p:cBhvr>
                                        <p:cTn id="60" dur="1" fill="hold">
                                          <p:stCondLst>
                                            <p:cond delay="0"/>
                                          </p:stCondLst>
                                        </p:cTn>
                                        <p:tgtEl>
                                          <p:spTgt spid="12"/>
                                        </p:tgtEl>
                                        <p:attrNameLst>
                                          <p:attrName>style.visibility</p:attrName>
                                        </p:attrNameLst>
                                      </p:cBhvr>
                                      <p:to>
                                        <p:strVal val="hidden"/>
                                      </p:to>
                                    </p:set>
                                  </p:childTnLst>
                                </p:cTn>
                              </p:par>
                            </p:childTnLst>
                          </p:cTn>
                        </p:par>
                        <p:par>
                          <p:cTn id="61" fill="hold">
                            <p:stCondLst>
                              <p:cond delay="19000"/>
                            </p:stCondLst>
                            <p:childTnLst>
                              <p:par>
                                <p:cTn id="62" presetID="1" presetClass="exit" presetSubtype="0" fill="hold" grpId="0" nodeType="afterEffect">
                                  <p:stCondLst>
                                    <p:cond delay="1000"/>
                                  </p:stCondLst>
                                  <p:childTnLst>
                                    <p:set>
                                      <p:cBhvr>
                                        <p:cTn id="63" dur="1" fill="hold">
                                          <p:stCondLst>
                                            <p:cond delay="0"/>
                                          </p:stCondLst>
                                        </p:cTn>
                                        <p:tgtEl>
                                          <p:spTgt spid="11"/>
                                        </p:tgtEl>
                                        <p:attrNameLst>
                                          <p:attrName>style.visibility</p:attrName>
                                        </p:attrNameLst>
                                      </p:cBhvr>
                                      <p:to>
                                        <p:strVal val="hidden"/>
                                      </p:to>
                                    </p:set>
                                  </p:childTnLst>
                                </p:cTn>
                              </p:par>
                            </p:childTnLst>
                          </p:cTn>
                        </p:par>
                        <p:par>
                          <p:cTn id="64" fill="hold">
                            <p:stCondLst>
                              <p:cond delay="20000"/>
                            </p:stCondLst>
                            <p:childTnLst>
                              <p:par>
                                <p:cTn id="65" presetID="1" presetClass="exit" presetSubtype="0" fill="hold" grpId="0" nodeType="afterEffect">
                                  <p:stCondLst>
                                    <p:cond delay="1000"/>
                                  </p:stCondLst>
                                  <p:childTnLst>
                                    <p:set>
                                      <p:cBhvr>
                                        <p:cTn id="66" dur="1" fill="hold">
                                          <p:stCondLst>
                                            <p:cond delay="0"/>
                                          </p:stCondLst>
                                        </p:cTn>
                                        <p:tgtEl>
                                          <p:spTgt spid="10"/>
                                        </p:tgtEl>
                                        <p:attrNameLst>
                                          <p:attrName>style.visibility</p:attrName>
                                        </p:attrNameLst>
                                      </p:cBhvr>
                                      <p:to>
                                        <p:strVal val="hidden"/>
                                      </p:to>
                                    </p:set>
                                  </p:childTnLst>
                                </p:cTn>
                              </p:par>
                            </p:childTnLst>
                          </p:cTn>
                        </p:par>
                        <p:par>
                          <p:cTn id="67" fill="hold">
                            <p:stCondLst>
                              <p:cond delay="21000"/>
                            </p:stCondLst>
                            <p:childTnLst>
                              <p:par>
                                <p:cTn id="68" presetID="1" presetClass="exit" presetSubtype="0" fill="hold" grpId="0" nodeType="afterEffect">
                                  <p:stCondLst>
                                    <p:cond delay="1000"/>
                                  </p:stCondLst>
                                  <p:childTnLst>
                                    <p:set>
                                      <p:cBhvr>
                                        <p:cTn id="69" dur="1" fill="hold">
                                          <p:stCondLst>
                                            <p:cond delay="0"/>
                                          </p:stCondLst>
                                        </p:cTn>
                                        <p:tgtEl>
                                          <p:spTgt spid="9"/>
                                        </p:tgtEl>
                                        <p:attrNameLst>
                                          <p:attrName>style.visibility</p:attrName>
                                        </p:attrNameLst>
                                      </p:cBhvr>
                                      <p:to>
                                        <p:strVal val="hidden"/>
                                      </p:to>
                                    </p:set>
                                  </p:childTnLst>
                                </p:cTn>
                              </p:par>
                            </p:childTnLst>
                          </p:cTn>
                        </p:par>
                        <p:par>
                          <p:cTn id="70" fill="hold">
                            <p:stCondLst>
                              <p:cond delay="22000"/>
                            </p:stCondLst>
                            <p:childTnLst>
                              <p:par>
                                <p:cTn id="71" presetID="1" presetClass="exit" presetSubtype="0" fill="hold" grpId="0" nodeType="afterEffect">
                                  <p:stCondLst>
                                    <p:cond delay="1000"/>
                                  </p:stCondLst>
                                  <p:childTnLst>
                                    <p:set>
                                      <p:cBhvr>
                                        <p:cTn id="72" dur="1" fill="hold">
                                          <p:stCondLst>
                                            <p:cond delay="0"/>
                                          </p:stCondLst>
                                        </p:cTn>
                                        <p:tgtEl>
                                          <p:spTgt spid="8"/>
                                        </p:tgtEl>
                                        <p:attrNameLst>
                                          <p:attrName>style.visibility</p:attrName>
                                        </p:attrNameLst>
                                      </p:cBhvr>
                                      <p:to>
                                        <p:strVal val="hidden"/>
                                      </p:to>
                                    </p:set>
                                  </p:childTnLst>
                                </p:cTn>
                              </p:par>
                            </p:childTnLst>
                          </p:cTn>
                        </p:par>
                        <p:par>
                          <p:cTn id="73" fill="hold">
                            <p:stCondLst>
                              <p:cond delay="23000"/>
                            </p:stCondLst>
                            <p:childTnLst>
                              <p:par>
                                <p:cTn id="74" presetID="1" presetClass="exit" presetSubtype="0" fill="hold" grpId="0" nodeType="afterEffect">
                                  <p:stCondLst>
                                    <p:cond delay="1000"/>
                                  </p:stCondLst>
                                  <p:childTnLst>
                                    <p:set>
                                      <p:cBhvr>
                                        <p:cTn id="75" dur="1" fill="hold">
                                          <p:stCondLst>
                                            <p:cond delay="0"/>
                                          </p:stCondLst>
                                        </p:cTn>
                                        <p:tgtEl>
                                          <p:spTgt spid="7"/>
                                        </p:tgtEl>
                                        <p:attrNameLst>
                                          <p:attrName>style.visibility</p:attrName>
                                        </p:attrNameLst>
                                      </p:cBhvr>
                                      <p:to>
                                        <p:strVal val="hidden"/>
                                      </p:to>
                                    </p:set>
                                  </p:childTnLst>
                                </p:cTn>
                              </p:par>
                            </p:childTnLst>
                          </p:cTn>
                        </p:par>
                        <p:par>
                          <p:cTn id="76" fill="hold">
                            <p:stCondLst>
                              <p:cond delay="24000"/>
                            </p:stCondLst>
                            <p:childTnLst>
                              <p:par>
                                <p:cTn id="77" presetID="1" presetClass="exit" presetSubtype="0" fill="hold" grpId="0" nodeType="afterEffect">
                                  <p:stCondLst>
                                    <p:cond delay="1000"/>
                                  </p:stCondLst>
                                  <p:childTnLst>
                                    <p:set>
                                      <p:cBhvr>
                                        <p:cTn id="78" dur="1" fill="hold">
                                          <p:stCondLst>
                                            <p:cond delay="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QUESTION #23</a:t>
            </a:r>
          </a:p>
        </p:txBody>
      </p:sp>
      <p:sp>
        <p:nvSpPr>
          <p:cNvPr id="3" name="Content Placeholder 2"/>
          <p:cNvSpPr>
            <a:spLocks noGrp="1"/>
          </p:cNvSpPr>
          <p:nvPr>
            <p:ph idx="1"/>
          </p:nvPr>
        </p:nvSpPr>
        <p:spPr/>
        <p:txBody>
          <a:bodyPr/>
          <a:lstStyle/>
          <a:p>
            <a:endParaRPr lang="en-US" dirty="0"/>
          </a:p>
          <a:p>
            <a:endParaRPr lang="en-US" dirty="0"/>
          </a:p>
          <a:p>
            <a:endParaRPr lang="en-US" dirty="0"/>
          </a:p>
          <a:p>
            <a:endParaRPr lang="en-US" dirty="0"/>
          </a:p>
          <a:p>
            <a:r>
              <a:rPr lang="en-US" dirty="0"/>
              <a:t>Answer:	Another place</a:t>
            </a:r>
          </a:p>
          <a:p>
            <a:r>
              <a:rPr lang="es-US" dirty="0"/>
              <a:t>Respuesta: De alguna otra parte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QUESTION #1</a:t>
            </a:r>
          </a:p>
        </p:txBody>
      </p:sp>
      <p:sp>
        <p:nvSpPr>
          <p:cNvPr id="3" name="Content Placeholder 2"/>
          <p:cNvSpPr>
            <a:spLocks noGrp="1"/>
          </p:cNvSpPr>
          <p:nvPr>
            <p:ph idx="1"/>
          </p:nvPr>
        </p:nvSpPr>
        <p:spPr/>
        <p:txBody>
          <a:bodyPr/>
          <a:lstStyle/>
          <a:p>
            <a:endParaRPr lang="en-US" dirty="0"/>
          </a:p>
          <a:p>
            <a:endParaRPr lang="en-US" dirty="0"/>
          </a:p>
          <a:p>
            <a:endParaRPr lang="en-US" dirty="0"/>
          </a:p>
          <a:p>
            <a:endParaRPr lang="en-US" dirty="0"/>
          </a:p>
          <a:p>
            <a:r>
              <a:rPr lang="en-US" dirty="0"/>
              <a:t>Answer:	Second to King </a:t>
            </a:r>
            <a:r>
              <a:rPr lang="en-US" dirty="0" err="1"/>
              <a:t>Ahasuerus</a:t>
            </a:r>
            <a:endParaRPr lang="en-US" dirty="0"/>
          </a:p>
          <a:p>
            <a:r>
              <a:rPr lang="es-US" dirty="0"/>
              <a:t>Respuesta: Segundo del rey </a:t>
            </a:r>
            <a:r>
              <a:rPr lang="es-US" dirty="0" err="1"/>
              <a:t>Asuero</a:t>
            </a:r>
            <a:endParaRPr lang="es-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QUESTION #24</a:t>
            </a:r>
          </a:p>
        </p:txBody>
      </p:sp>
      <p:sp>
        <p:nvSpPr>
          <p:cNvPr id="3" name="Content Placeholder 2"/>
          <p:cNvSpPr>
            <a:spLocks noGrp="1"/>
          </p:cNvSpPr>
          <p:nvPr>
            <p:ph idx="1"/>
          </p:nvPr>
        </p:nvSpPr>
        <p:spPr/>
        <p:txBody>
          <a:bodyPr>
            <a:normAutofit lnSpcReduction="10000"/>
          </a:bodyPr>
          <a:lstStyle/>
          <a:p>
            <a:r>
              <a:rPr lang="en-US" dirty="0"/>
              <a:t>(2pts) According to Daniel 11:20, One will rise up who imposes taxes on the glorious kingdom, but he shall be destroyed.  By what two specific ways will he not be destroyed?</a:t>
            </a:r>
          </a:p>
          <a:p>
            <a:endParaRPr lang="en-US" sz="2200" dirty="0"/>
          </a:p>
          <a:p>
            <a:r>
              <a:rPr lang="es-US" dirty="0"/>
              <a:t>(2 pts.) De acuerdo a Daniel 11:20, Se levantará uno que hará pasar un cobrador de tributos por la gloria del reino; pero será muerto, ¿En qué dos formas específicas no será destruido?</a:t>
            </a:r>
          </a:p>
        </p:txBody>
      </p:sp>
      <p:sp>
        <p:nvSpPr>
          <p:cNvPr id="5" name="TextBox 4"/>
          <p:cNvSpPr txBox="1"/>
          <p:nvPr/>
        </p:nvSpPr>
        <p:spPr>
          <a:xfrm>
            <a:off x="7955280" y="91440"/>
            <a:ext cx="1078992" cy="1015663"/>
          </a:xfrm>
          <a:prstGeom prst="rect">
            <a:avLst/>
          </a:prstGeom>
          <a:solidFill>
            <a:srgbClr val="4F5581"/>
          </a:solidFill>
        </p:spPr>
        <p:txBody>
          <a:bodyPr wrap="none" rtlCol="0">
            <a:spAutoFit/>
          </a:bodyPr>
          <a:lstStyle/>
          <a:p>
            <a:pPr algn="ctr"/>
            <a:r>
              <a:rPr lang="en-US" sz="6000" b="1" dirty="0">
                <a:solidFill>
                  <a:srgbClr val="FFFF00"/>
                </a:solidFill>
                <a:latin typeface="Arial" panose="020B0604020202020204" pitchFamily="34" charset="0"/>
                <a:cs typeface="Arial" panose="020B0604020202020204" pitchFamily="34" charset="0"/>
              </a:rPr>
              <a:t>00</a:t>
            </a:r>
          </a:p>
        </p:txBody>
      </p:sp>
      <p:sp>
        <p:nvSpPr>
          <p:cNvPr id="6" name="TextBox 5"/>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01</a:t>
            </a:r>
          </a:p>
        </p:txBody>
      </p:sp>
      <p:sp>
        <p:nvSpPr>
          <p:cNvPr id="7" name="TextBox 6"/>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02</a:t>
            </a:r>
          </a:p>
        </p:txBody>
      </p:sp>
      <p:sp>
        <p:nvSpPr>
          <p:cNvPr id="8" name="TextBox 7"/>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03</a:t>
            </a:r>
          </a:p>
        </p:txBody>
      </p:sp>
      <p:sp>
        <p:nvSpPr>
          <p:cNvPr id="9" name="TextBox 8"/>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04</a:t>
            </a:r>
          </a:p>
        </p:txBody>
      </p:sp>
      <p:sp>
        <p:nvSpPr>
          <p:cNvPr id="10" name="TextBox 9"/>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05</a:t>
            </a:r>
          </a:p>
        </p:txBody>
      </p:sp>
      <p:sp>
        <p:nvSpPr>
          <p:cNvPr id="11" name="TextBox 10"/>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06</a:t>
            </a:r>
          </a:p>
        </p:txBody>
      </p:sp>
      <p:sp>
        <p:nvSpPr>
          <p:cNvPr id="12" name="TextBox 11"/>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07</a:t>
            </a:r>
          </a:p>
        </p:txBody>
      </p:sp>
      <p:sp>
        <p:nvSpPr>
          <p:cNvPr id="13" name="TextBox 12"/>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08</a:t>
            </a:r>
          </a:p>
        </p:txBody>
      </p:sp>
      <p:sp>
        <p:nvSpPr>
          <p:cNvPr id="14" name="TextBox 13"/>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09</a:t>
            </a:r>
          </a:p>
        </p:txBody>
      </p:sp>
      <p:sp>
        <p:nvSpPr>
          <p:cNvPr id="15" name="TextBox 14"/>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10</a:t>
            </a:r>
          </a:p>
        </p:txBody>
      </p:sp>
      <p:sp>
        <p:nvSpPr>
          <p:cNvPr id="16" name="TextBox 15"/>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11</a:t>
            </a:r>
          </a:p>
        </p:txBody>
      </p:sp>
      <p:sp>
        <p:nvSpPr>
          <p:cNvPr id="17" name="TextBox 16"/>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12</a:t>
            </a:r>
          </a:p>
        </p:txBody>
      </p:sp>
      <p:sp>
        <p:nvSpPr>
          <p:cNvPr id="18" name="TextBox 17"/>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13</a:t>
            </a:r>
          </a:p>
        </p:txBody>
      </p:sp>
      <p:sp>
        <p:nvSpPr>
          <p:cNvPr id="19" name="TextBox 18"/>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14</a:t>
            </a:r>
          </a:p>
        </p:txBody>
      </p:sp>
      <p:sp>
        <p:nvSpPr>
          <p:cNvPr id="20" name="TextBox 19"/>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15</a:t>
            </a:r>
          </a:p>
        </p:txBody>
      </p:sp>
      <p:sp>
        <p:nvSpPr>
          <p:cNvPr id="21" name="TextBox 20"/>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16</a:t>
            </a:r>
          </a:p>
        </p:txBody>
      </p:sp>
      <p:sp>
        <p:nvSpPr>
          <p:cNvPr id="22" name="TextBox 21"/>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17</a:t>
            </a:r>
          </a:p>
        </p:txBody>
      </p:sp>
      <p:sp>
        <p:nvSpPr>
          <p:cNvPr id="23" name="TextBox 22"/>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18</a:t>
            </a:r>
          </a:p>
        </p:txBody>
      </p:sp>
      <p:sp>
        <p:nvSpPr>
          <p:cNvPr id="24" name="TextBox 23"/>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19</a:t>
            </a:r>
          </a:p>
        </p:txBody>
      </p:sp>
      <p:sp>
        <p:nvSpPr>
          <p:cNvPr id="25" name="TextBox 24"/>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20</a:t>
            </a:r>
          </a:p>
        </p:txBody>
      </p:sp>
      <p:sp>
        <p:nvSpPr>
          <p:cNvPr id="26" name="TextBox 25"/>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21</a:t>
            </a:r>
          </a:p>
        </p:txBody>
      </p:sp>
      <p:sp>
        <p:nvSpPr>
          <p:cNvPr id="27" name="TextBox 26"/>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22</a:t>
            </a:r>
          </a:p>
        </p:txBody>
      </p:sp>
      <p:sp>
        <p:nvSpPr>
          <p:cNvPr id="28" name="TextBox 27"/>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23</a:t>
            </a:r>
          </a:p>
        </p:txBody>
      </p:sp>
      <p:sp>
        <p:nvSpPr>
          <p:cNvPr id="29" name="TextBox 28"/>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24</a:t>
            </a:r>
          </a:p>
        </p:txBody>
      </p:sp>
      <p:sp>
        <p:nvSpPr>
          <p:cNvPr id="30" name="TextBox 29"/>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25</a:t>
            </a:r>
          </a:p>
        </p:txBody>
      </p:sp>
      <p:sp>
        <p:nvSpPr>
          <p:cNvPr id="31" name="TextBox 30"/>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26</a:t>
            </a:r>
          </a:p>
        </p:txBody>
      </p:sp>
      <p:sp>
        <p:nvSpPr>
          <p:cNvPr id="32" name="TextBox 31"/>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27</a:t>
            </a:r>
          </a:p>
        </p:txBody>
      </p:sp>
      <p:sp>
        <p:nvSpPr>
          <p:cNvPr id="33" name="TextBox 32"/>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28</a:t>
            </a:r>
          </a:p>
        </p:txBody>
      </p:sp>
      <p:sp>
        <p:nvSpPr>
          <p:cNvPr id="34" name="TextBox 33"/>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29</a:t>
            </a:r>
          </a:p>
        </p:txBody>
      </p:sp>
      <p:sp>
        <p:nvSpPr>
          <p:cNvPr id="35" name="TextBox 34"/>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30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1000"/>
                                  </p:stCondLst>
                                  <p:childTnLst>
                                    <p:set>
                                      <p:cBhvr>
                                        <p:cTn id="6" dur="1" fill="hold">
                                          <p:stCondLst>
                                            <p:cond delay="0"/>
                                          </p:stCondLst>
                                        </p:cTn>
                                        <p:tgtEl>
                                          <p:spTgt spid="35"/>
                                        </p:tgtEl>
                                        <p:attrNameLst>
                                          <p:attrName>style.visibility</p:attrName>
                                        </p:attrNameLst>
                                      </p:cBhvr>
                                      <p:to>
                                        <p:strVal val="hidden"/>
                                      </p:to>
                                    </p:set>
                                  </p:childTnLst>
                                </p:cTn>
                              </p:par>
                            </p:childTnLst>
                          </p:cTn>
                        </p:par>
                        <p:par>
                          <p:cTn id="7" fill="hold">
                            <p:stCondLst>
                              <p:cond delay="1000"/>
                            </p:stCondLst>
                            <p:childTnLst>
                              <p:par>
                                <p:cTn id="8" presetID="1" presetClass="exit" presetSubtype="0" fill="hold" grpId="0" nodeType="afterEffect">
                                  <p:stCondLst>
                                    <p:cond delay="1000"/>
                                  </p:stCondLst>
                                  <p:childTnLst>
                                    <p:set>
                                      <p:cBhvr>
                                        <p:cTn id="9" dur="1" fill="hold">
                                          <p:stCondLst>
                                            <p:cond delay="0"/>
                                          </p:stCondLst>
                                        </p:cTn>
                                        <p:tgtEl>
                                          <p:spTgt spid="34"/>
                                        </p:tgtEl>
                                        <p:attrNameLst>
                                          <p:attrName>style.visibility</p:attrName>
                                        </p:attrNameLst>
                                      </p:cBhvr>
                                      <p:to>
                                        <p:strVal val="hidden"/>
                                      </p:to>
                                    </p:set>
                                  </p:childTnLst>
                                </p:cTn>
                              </p:par>
                            </p:childTnLst>
                          </p:cTn>
                        </p:par>
                        <p:par>
                          <p:cTn id="10" fill="hold">
                            <p:stCondLst>
                              <p:cond delay="2000"/>
                            </p:stCondLst>
                            <p:childTnLst>
                              <p:par>
                                <p:cTn id="11" presetID="1" presetClass="exit" presetSubtype="0" fill="hold" grpId="0" nodeType="afterEffect">
                                  <p:stCondLst>
                                    <p:cond delay="1000"/>
                                  </p:stCondLst>
                                  <p:childTnLst>
                                    <p:set>
                                      <p:cBhvr>
                                        <p:cTn id="12" dur="1" fill="hold">
                                          <p:stCondLst>
                                            <p:cond delay="0"/>
                                          </p:stCondLst>
                                        </p:cTn>
                                        <p:tgtEl>
                                          <p:spTgt spid="33"/>
                                        </p:tgtEl>
                                        <p:attrNameLst>
                                          <p:attrName>style.visibility</p:attrName>
                                        </p:attrNameLst>
                                      </p:cBhvr>
                                      <p:to>
                                        <p:strVal val="hidden"/>
                                      </p:to>
                                    </p:set>
                                  </p:childTnLst>
                                </p:cTn>
                              </p:par>
                            </p:childTnLst>
                          </p:cTn>
                        </p:par>
                        <p:par>
                          <p:cTn id="13" fill="hold">
                            <p:stCondLst>
                              <p:cond delay="3000"/>
                            </p:stCondLst>
                            <p:childTnLst>
                              <p:par>
                                <p:cTn id="14" presetID="1" presetClass="exit" presetSubtype="0" fill="hold" grpId="0" nodeType="afterEffect">
                                  <p:stCondLst>
                                    <p:cond delay="1000"/>
                                  </p:stCondLst>
                                  <p:childTnLst>
                                    <p:set>
                                      <p:cBhvr>
                                        <p:cTn id="15" dur="1" fill="hold">
                                          <p:stCondLst>
                                            <p:cond delay="0"/>
                                          </p:stCondLst>
                                        </p:cTn>
                                        <p:tgtEl>
                                          <p:spTgt spid="32"/>
                                        </p:tgtEl>
                                        <p:attrNameLst>
                                          <p:attrName>style.visibility</p:attrName>
                                        </p:attrNameLst>
                                      </p:cBhvr>
                                      <p:to>
                                        <p:strVal val="hidden"/>
                                      </p:to>
                                    </p:set>
                                  </p:childTnLst>
                                </p:cTn>
                              </p:par>
                            </p:childTnLst>
                          </p:cTn>
                        </p:par>
                        <p:par>
                          <p:cTn id="16" fill="hold">
                            <p:stCondLst>
                              <p:cond delay="4000"/>
                            </p:stCondLst>
                            <p:childTnLst>
                              <p:par>
                                <p:cTn id="17" presetID="1" presetClass="exit" presetSubtype="0" fill="hold" grpId="0" nodeType="afterEffect">
                                  <p:stCondLst>
                                    <p:cond delay="1000"/>
                                  </p:stCondLst>
                                  <p:childTnLst>
                                    <p:set>
                                      <p:cBhvr>
                                        <p:cTn id="18" dur="1" fill="hold">
                                          <p:stCondLst>
                                            <p:cond delay="0"/>
                                          </p:stCondLst>
                                        </p:cTn>
                                        <p:tgtEl>
                                          <p:spTgt spid="31"/>
                                        </p:tgtEl>
                                        <p:attrNameLst>
                                          <p:attrName>style.visibility</p:attrName>
                                        </p:attrNameLst>
                                      </p:cBhvr>
                                      <p:to>
                                        <p:strVal val="hidden"/>
                                      </p:to>
                                    </p:set>
                                  </p:childTnLst>
                                </p:cTn>
                              </p:par>
                            </p:childTnLst>
                          </p:cTn>
                        </p:par>
                        <p:par>
                          <p:cTn id="19" fill="hold">
                            <p:stCondLst>
                              <p:cond delay="5000"/>
                            </p:stCondLst>
                            <p:childTnLst>
                              <p:par>
                                <p:cTn id="20" presetID="1" presetClass="exit" presetSubtype="0" fill="hold" grpId="0" nodeType="afterEffect">
                                  <p:stCondLst>
                                    <p:cond delay="1000"/>
                                  </p:stCondLst>
                                  <p:childTnLst>
                                    <p:set>
                                      <p:cBhvr>
                                        <p:cTn id="21" dur="1" fill="hold">
                                          <p:stCondLst>
                                            <p:cond delay="0"/>
                                          </p:stCondLst>
                                        </p:cTn>
                                        <p:tgtEl>
                                          <p:spTgt spid="30"/>
                                        </p:tgtEl>
                                        <p:attrNameLst>
                                          <p:attrName>style.visibility</p:attrName>
                                        </p:attrNameLst>
                                      </p:cBhvr>
                                      <p:to>
                                        <p:strVal val="hidden"/>
                                      </p:to>
                                    </p:set>
                                  </p:childTnLst>
                                </p:cTn>
                              </p:par>
                            </p:childTnLst>
                          </p:cTn>
                        </p:par>
                        <p:par>
                          <p:cTn id="22" fill="hold">
                            <p:stCondLst>
                              <p:cond delay="6000"/>
                            </p:stCondLst>
                            <p:childTnLst>
                              <p:par>
                                <p:cTn id="23" presetID="1" presetClass="exit" presetSubtype="0" fill="hold" grpId="0" nodeType="afterEffect">
                                  <p:stCondLst>
                                    <p:cond delay="1000"/>
                                  </p:stCondLst>
                                  <p:childTnLst>
                                    <p:set>
                                      <p:cBhvr>
                                        <p:cTn id="24" dur="1" fill="hold">
                                          <p:stCondLst>
                                            <p:cond delay="0"/>
                                          </p:stCondLst>
                                        </p:cTn>
                                        <p:tgtEl>
                                          <p:spTgt spid="29"/>
                                        </p:tgtEl>
                                        <p:attrNameLst>
                                          <p:attrName>style.visibility</p:attrName>
                                        </p:attrNameLst>
                                      </p:cBhvr>
                                      <p:to>
                                        <p:strVal val="hidden"/>
                                      </p:to>
                                    </p:set>
                                  </p:childTnLst>
                                </p:cTn>
                              </p:par>
                            </p:childTnLst>
                          </p:cTn>
                        </p:par>
                        <p:par>
                          <p:cTn id="25" fill="hold">
                            <p:stCondLst>
                              <p:cond delay="7000"/>
                            </p:stCondLst>
                            <p:childTnLst>
                              <p:par>
                                <p:cTn id="26" presetID="1" presetClass="exit" presetSubtype="0" fill="hold" grpId="0" nodeType="afterEffect">
                                  <p:stCondLst>
                                    <p:cond delay="1000"/>
                                  </p:stCondLst>
                                  <p:childTnLst>
                                    <p:set>
                                      <p:cBhvr>
                                        <p:cTn id="27" dur="1" fill="hold">
                                          <p:stCondLst>
                                            <p:cond delay="0"/>
                                          </p:stCondLst>
                                        </p:cTn>
                                        <p:tgtEl>
                                          <p:spTgt spid="28"/>
                                        </p:tgtEl>
                                        <p:attrNameLst>
                                          <p:attrName>style.visibility</p:attrName>
                                        </p:attrNameLst>
                                      </p:cBhvr>
                                      <p:to>
                                        <p:strVal val="hidden"/>
                                      </p:to>
                                    </p:set>
                                  </p:childTnLst>
                                </p:cTn>
                              </p:par>
                            </p:childTnLst>
                          </p:cTn>
                        </p:par>
                        <p:par>
                          <p:cTn id="28" fill="hold">
                            <p:stCondLst>
                              <p:cond delay="8000"/>
                            </p:stCondLst>
                            <p:childTnLst>
                              <p:par>
                                <p:cTn id="29" presetID="1" presetClass="exit" presetSubtype="0" fill="hold" grpId="0" nodeType="afterEffect">
                                  <p:stCondLst>
                                    <p:cond delay="1000"/>
                                  </p:stCondLst>
                                  <p:childTnLst>
                                    <p:set>
                                      <p:cBhvr>
                                        <p:cTn id="30" dur="1" fill="hold">
                                          <p:stCondLst>
                                            <p:cond delay="0"/>
                                          </p:stCondLst>
                                        </p:cTn>
                                        <p:tgtEl>
                                          <p:spTgt spid="27"/>
                                        </p:tgtEl>
                                        <p:attrNameLst>
                                          <p:attrName>style.visibility</p:attrName>
                                        </p:attrNameLst>
                                      </p:cBhvr>
                                      <p:to>
                                        <p:strVal val="hidden"/>
                                      </p:to>
                                    </p:set>
                                  </p:childTnLst>
                                </p:cTn>
                              </p:par>
                            </p:childTnLst>
                          </p:cTn>
                        </p:par>
                        <p:par>
                          <p:cTn id="31" fill="hold">
                            <p:stCondLst>
                              <p:cond delay="9000"/>
                            </p:stCondLst>
                            <p:childTnLst>
                              <p:par>
                                <p:cTn id="32" presetID="1" presetClass="exit" presetSubtype="0" fill="hold" grpId="0" nodeType="afterEffect">
                                  <p:stCondLst>
                                    <p:cond delay="1000"/>
                                  </p:stCondLst>
                                  <p:childTnLst>
                                    <p:set>
                                      <p:cBhvr>
                                        <p:cTn id="33" dur="1" fill="hold">
                                          <p:stCondLst>
                                            <p:cond delay="0"/>
                                          </p:stCondLst>
                                        </p:cTn>
                                        <p:tgtEl>
                                          <p:spTgt spid="26"/>
                                        </p:tgtEl>
                                        <p:attrNameLst>
                                          <p:attrName>style.visibility</p:attrName>
                                        </p:attrNameLst>
                                      </p:cBhvr>
                                      <p:to>
                                        <p:strVal val="hidden"/>
                                      </p:to>
                                    </p:set>
                                  </p:childTnLst>
                                </p:cTn>
                              </p:par>
                            </p:childTnLst>
                          </p:cTn>
                        </p:par>
                        <p:par>
                          <p:cTn id="34" fill="hold">
                            <p:stCondLst>
                              <p:cond delay="10000"/>
                            </p:stCondLst>
                            <p:childTnLst>
                              <p:par>
                                <p:cTn id="35" presetID="1" presetClass="exit" presetSubtype="0" fill="hold" grpId="0" nodeType="afterEffect">
                                  <p:stCondLst>
                                    <p:cond delay="1000"/>
                                  </p:stCondLst>
                                  <p:childTnLst>
                                    <p:set>
                                      <p:cBhvr>
                                        <p:cTn id="36" dur="1" fill="hold">
                                          <p:stCondLst>
                                            <p:cond delay="0"/>
                                          </p:stCondLst>
                                        </p:cTn>
                                        <p:tgtEl>
                                          <p:spTgt spid="25"/>
                                        </p:tgtEl>
                                        <p:attrNameLst>
                                          <p:attrName>style.visibility</p:attrName>
                                        </p:attrNameLst>
                                      </p:cBhvr>
                                      <p:to>
                                        <p:strVal val="hidden"/>
                                      </p:to>
                                    </p:set>
                                  </p:childTnLst>
                                </p:cTn>
                              </p:par>
                            </p:childTnLst>
                          </p:cTn>
                        </p:par>
                        <p:par>
                          <p:cTn id="37" fill="hold">
                            <p:stCondLst>
                              <p:cond delay="11000"/>
                            </p:stCondLst>
                            <p:childTnLst>
                              <p:par>
                                <p:cTn id="38" presetID="1" presetClass="exit" presetSubtype="0" fill="hold" grpId="0" nodeType="afterEffect">
                                  <p:stCondLst>
                                    <p:cond delay="1000"/>
                                  </p:stCondLst>
                                  <p:childTnLst>
                                    <p:set>
                                      <p:cBhvr>
                                        <p:cTn id="39" dur="1" fill="hold">
                                          <p:stCondLst>
                                            <p:cond delay="0"/>
                                          </p:stCondLst>
                                        </p:cTn>
                                        <p:tgtEl>
                                          <p:spTgt spid="24"/>
                                        </p:tgtEl>
                                        <p:attrNameLst>
                                          <p:attrName>style.visibility</p:attrName>
                                        </p:attrNameLst>
                                      </p:cBhvr>
                                      <p:to>
                                        <p:strVal val="hidden"/>
                                      </p:to>
                                    </p:set>
                                  </p:childTnLst>
                                </p:cTn>
                              </p:par>
                            </p:childTnLst>
                          </p:cTn>
                        </p:par>
                        <p:par>
                          <p:cTn id="40" fill="hold">
                            <p:stCondLst>
                              <p:cond delay="12000"/>
                            </p:stCondLst>
                            <p:childTnLst>
                              <p:par>
                                <p:cTn id="41" presetID="1" presetClass="exit" presetSubtype="0" fill="hold" grpId="0" nodeType="afterEffect">
                                  <p:stCondLst>
                                    <p:cond delay="1000"/>
                                  </p:stCondLst>
                                  <p:childTnLst>
                                    <p:set>
                                      <p:cBhvr>
                                        <p:cTn id="42" dur="1" fill="hold">
                                          <p:stCondLst>
                                            <p:cond delay="0"/>
                                          </p:stCondLst>
                                        </p:cTn>
                                        <p:tgtEl>
                                          <p:spTgt spid="23"/>
                                        </p:tgtEl>
                                        <p:attrNameLst>
                                          <p:attrName>style.visibility</p:attrName>
                                        </p:attrNameLst>
                                      </p:cBhvr>
                                      <p:to>
                                        <p:strVal val="hidden"/>
                                      </p:to>
                                    </p:set>
                                  </p:childTnLst>
                                </p:cTn>
                              </p:par>
                            </p:childTnLst>
                          </p:cTn>
                        </p:par>
                        <p:par>
                          <p:cTn id="43" fill="hold">
                            <p:stCondLst>
                              <p:cond delay="13000"/>
                            </p:stCondLst>
                            <p:childTnLst>
                              <p:par>
                                <p:cTn id="44" presetID="1" presetClass="exit" presetSubtype="0" fill="hold" grpId="0" nodeType="afterEffect">
                                  <p:stCondLst>
                                    <p:cond delay="1000"/>
                                  </p:stCondLst>
                                  <p:childTnLst>
                                    <p:set>
                                      <p:cBhvr>
                                        <p:cTn id="45" dur="1" fill="hold">
                                          <p:stCondLst>
                                            <p:cond delay="0"/>
                                          </p:stCondLst>
                                        </p:cTn>
                                        <p:tgtEl>
                                          <p:spTgt spid="22"/>
                                        </p:tgtEl>
                                        <p:attrNameLst>
                                          <p:attrName>style.visibility</p:attrName>
                                        </p:attrNameLst>
                                      </p:cBhvr>
                                      <p:to>
                                        <p:strVal val="hidden"/>
                                      </p:to>
                                    </p:set>
                                  </p:childTnLst>
                                </p:cTn>
                              </p:par>
                            </p:childTnLst>
                          </p:cTn>
                        </p:par>
                        <p:par>
                          <p:cTn id="46" fill="hold">
                            <p:stCondLst>
                              <p:cond delay="14000"/>
                            </p:stCondLst>
                            <p:childTnLst>
                              <p:par>
                                <p:cTn id="47" presetID="1" presetClass="exit" presetSubtype="0" fill="hold" grpId="0" nodeType="afterEffect">
                                  <p:stCondLst>
                                    <p:cond delay="1000"/>
                                  </p:stCondLst>
                                  <p:childTnLst>
                                    <p:set>
                                      <p:cBhvr>
                                        <p:cTn id="48" dur="1" fill="hold">
                                          <p:stCondLst>
                                            <p:cond delay="0"/>
                                          </p:stCondLst>
                                        </p:cTn>
                                        <p:tgtEl>
                                          <p:spTgt spid="21"/>
                                        </p:tgtEl>
                                        <p:attrNameLst>
                                          <p:attrName>style.visibility</p:attrName>
                                        </p:attrNameLst>
                                      </p:cBhvr>
                                      <p:to>
                                        <p:strVal val="hidden"/>
                                      </p:to>
                                    </p:set>
                                  </p:childTnLst>
                                </p:cTn>
                              </p:par>
                            </p:childTnLst>
                          </p:cTn>
                        </p:par>
                        <p:par>
                          <p:cTn id="49" fill="hold">
                            <p:stCondLst>
                              <p:cond delay="15000"/>
                            </p:stCondLst>
                            <p:childTnLst>
                              <p:par>
                                <p:cTn id="50" presetID="1" presetClass="exit" presetSubtype="0" fill="hold" grpId="0" nodeType="afterEffect">
                                  <p:stCondLst>
                                    <p:cond delay="1000"/>
                                  </p:stCondLst>
                                  <p:childTnLst>
                                    <p:set>
                                      <p:cBhvr>
                                        <p:cTn id="51" dur="1" fill="hold">
                                          <p:stCondLst>
                                            <p:cond delay="0"/>
                                          </p:stCondLst>
                                        </p:cTn>
                                        <p:tgtEl>
                                          <p:spTgt spid="20"/>
                                        </p:tgtEl>
                                        <p:attrNameLst>
                                          <p:attrName>style.visibility</p:attrName>
                                        </p:attrNameLst>
                                      </p:cBhvr>
                                      <p:to>
                                        <p:strVal val="hidden"/>
                                      </p:to>
                                    </p:set>
                                  </p:childTnLst>
                                </p:cTn>
                              </p:par>
                            </p:childTnLst>
                          </p:cTn>
                        </p:par>
                        <p:par>
                          <p:cTn id="52" fill="hold">
                            <p:stCondLst>
                              <p:cond delay="16000"/>
                            </p:stCondLst>
                            <p:childTnLst>
                              <p:par>
                                <p:cTn id="53" presetID="1" presetClass="exit" presetSubtype="0" fill="hold" grpId="0" nodeType="afterEffect">
                                  <p:stCondLst>
                                    <p:cond delay="1000"/>
                                  </p:stCondLst>
                                  <p:childTnLst>
                                    <p:set>
                                      <p:cBhvr>
                                        <p:cTn id="54" dur="1" fill="hold">
                                          <p:stCondLst>
                                            <p:cond delay="0"/>
                                          </p:stCondLst>
                                        </p:cTn>
                                        <p:tgtEl>
                                          <p:spTgt spid="19"/>
                                        </p:tgtEl>
                                        <p:attrNameLst>
                                          <p:attrName>style.visibility</p:attrName>
                                        </p:attrNameLst>
                                      </p:cBhvr>
                                      <p:to>
                                        <p:strVal val="hidden"/>
                                      </p:to>
                                    </p:set>
                                  </p:childTnLst>
                                </p:cTn>
                              </p:par>
                            </p:childTnLst>
                          </p:cTn>
                        </p:par>
                        <p:par>
                          <p:cTn id="55" fill="hold">
                            <p:stCondLst>
                              <p:cond delay="17000"/>
                            </p:stCondLst>
                            <p:childTnLst>
                              <p:par>
                                <p:cTn id="56" presetID="1" presetClass="exit" presetSubtype="0" fill="hold" grpId="0" nodeType="afterEffect">
                                  <p:stCondLst>
                                    <p:cond delay="1000"/>
                                  </p:stCondLst>
                                  <p:childTnLst>
                                    <p:set>
                                      <p:cBhvr>
                                        <p:cTn id="57" dur="1" fill="hold">
                                          <p:stCondLst>
                                            <p:cond delay="0"/>
                                          </p:stCondLst>
                                        </p:cTn>
                                        <p:tgtEl>
                                          <p:spTgt spid="18"/>
                                        </p:tgtEl>
                                        <p:attrNameLst>
                                          <p:attrName>style.visibility</p:attrName>
                                        </p:attrNameLst>
                                      </p:cBhvr>
                                      <p:to>
                                        <p:strVal val="hidden"/>
                                      </p:to>
                                    </p:set>
                                  </p:childTnLst>
                                </p:cTn>
                              </p:par>
                            </p:childTnLst>
                          </p:cTn>
                        </p:par>
                        <p:par>
                          <p:cTn id="58" fill="hold">
                            <p:stCondLst>
                              <p:cond delay="18000"/>
                            </p:stCondLst>
                            <p:childTnLst>
                              <p:par>
                                <p:cTn id="59" presetID="1" presetClass="exit" presetSubtype="0" fill="hold" grpId="0" nodeType="afterEffect">
                                  <p:stCondLst>
                                    <p:cond delay="1000"/>
                                  </p:stCondLst>
                                  <p:childTnLst>
                                    <p:set>
                                      <p:cBhvr>
                                        <p:cTn id="60" dur="1" fill="hold">
                                          <p:stCondLst>
                                            <p:cond delay="0"/>
                                          </p:stCondLst>
                                        </p:cTn>
                                        <p:tgtEl>
                                          <p:spTgt spid="17"/>
                                        </p:tgtEl>
                                        <p:attrNameLst>
                                          <p:attrName>style.visibility</p:attrName>
                                        </p:attrNameLst>
                                      </p:cBhvr>
                                      <p:to>
                                        <p:strVal val="hidden"/>
                                      </p:to>
                                    </p:set>
                                  </p:childTnLst>
                                </p:cTn>
                              </p:par>
                            </p:childTnLst>
                          </p:cTn>
                        </p:par>
                        <p:par>
                          <p:cTn id="61" fill="hold">
                            <p:stCondLst>
                              <p:cond delay="19000"/>
                            </p:stCondLst>
                            <p:childTnLst>
                              <p:par>
                                <p:cTn id="62" presetID="1" presetClass="exit" presetSubtype="0" fill="hold" grpId="0" nodeType="afterEffect">
                                  <p:stCondLst>
                                    <p:cond delay="1000"/>
                                  </p:stCondLst>
                                  <p:childTnLst>
                                    <p:set>
                                      <p:cBhvr>
                                        <p:cTn id="63" dur="1" fill="hold">
                                          <p:stCondLst>
                                            <p:cond delay="0"/>
                                          </p:stCondLst>
                                        </p:cTn>
                                        <p:tgtEl>
                                          <p:spTgt spid="16"/>
                                        </p:tgtEl>
                                        <p:attrNameLst>
                                          <p:attrName>style.visibility</p:attrName>
                                        </p:attrNameLst>
                                      </p:cBhvr>
                                      <p:to>
                                        <p:strVal val="hidden"/>
                                      </p:to>
                                    </p:set>
                                  </p:childTnLst>
                                </p:cTn>
                              </p:par>
                            </p:childTnLst>
                          </p:cTn>
                        </p:par>
                        <p:par>
                          <p:cTn id="64" fill="hold">
                            <p:stCondLst>
                              <p:cond delay="20000"/>
                            </p:stCondLst>
                            <p:childTnLst>
                              <p:par>
                                <p:cTn id="65" presetID="1" presetClass="exit" presetSubtype="0" fill="hold" grpId="0" nodeType="afterEffect">
                                  <p:stCondLst>
                                    <p:cond delay="1000"/>
                                  </p:stCondLst>
                                  <p:childTnLst>
                                    <p:set>
                                      <p:cBhvr>
                                        <p:cTn id="66" dur="1" fill="hold">
                                          <p:stCondLst>
                                            <p:cond delay="0"/>
                                          </p:stCondLst>
                                        </p:cTn>
                                        <p:tgtEl>
                                          <p:spTgt spid="15"/>
                                        </p:tgtEl>
                                        <p:attrNameLst>
                                          <p:attrName>style.visibility</p:attrName>
                                        </p:attrNameLst>
                                      </p:cBhvr>
                                      <p:to>
                                        <p:strVal val="hidden"/>
                                      </p:to>
                                    </p:set>
                                  </p:childTnLst>
                                </p:cTn>
                              </p:par>
                            </p:childTnLst>
                          </p:cTn>
                        </p:par>
                        <p:par>
                          <p:cTn id="67" fill="hold">
                            <p:stCondLst>
                              <p:cond delay="21000"/>
                            </p:stCondLst>
                            <p:childTnLst>
                              <p:par>
                                <p:cTn id="68" presetID="1" presetClass="exit" presetSubtype="0" fill="hold" grpId="0" nodeType="afterEffect">
                                  <p:stCondLst>
                                    <p:cond delay="1000"/>
                                  </p:stCondLst>
                                  <p:childTnLst>
                                    <p:set>
                                      <p:cBhvr>
                                        <p:cTn id="69" dur="1" fill="hold">
                                          <p:stCondLst>
                                            <p:cond delay="0"/>
                                          </p:stCondLst>
                                        </p:cTn>
                                        <p:tgtEl>
                                          <p:spTgt spid="14"/>
                                        </p:tgtEl>
                                        <p:attrNameLst>
                                          <p:attrName>style.visibility</p:attrName>
                                        </p:attrNameLst>
                                      </p:cBhvr>
                                      <p:to>
                                        <p:strVal val="hidden"/>
                                      </p:to>
                                    </p:set>
                                  </p:childTnLst>
                                </p:cTn>
                              </p:par>
                            </p:childTnLst>
                          </p:cTn>
                        </p:par>
                        <p:par>
                          <p:cTn id="70" fill="hold">
                            <p:stCondLst>
                              <p:cond delay="22000"/>
                            </p:stCondLst>
                            <p:childTnLst>
                              <p:par>
                                <p:cTn id="71" presetID="1" presetClass="exit" presetSubtype="0" fill="hold" grpId="0" nodeType="afterEffect">
                                  <p:stCondLst>
                                    <p:cond delay="1000"/>
                                  </p:stCondLst>
                                  <p:childTnLst>
                                    <p:set>
                                      <p:cBhvr>
                                        <p:cTn id="72" dur="1" fill="hold">
                                          <p:stCondLst>
                                            <p:cond delay="0"/>
                                          </p:stCondLst>
                                        </p:cTn>
                                        <p:tgtEl>
                                          <p:spTgt spid="13"/>
                                        </p:tgtEl>
                                        <p:attrNameLst>
                                          <p:attrName>style.visibility</p:attrName>
                                        </p:attrNameLst>
                                      </p:cBhvr>
                                      <p:to>
                                        <p:strVal val="hidden"/>
                                      </p:to>
                                    </p:set>
                                  </p:childTnLst>
                                </p:cTn>
                              </p:par>
                            </p:childTnLst>
                          </p:cTn>
                        </p:par>
                        <p:par>
                          <p:cTn id="73" fill="hold">
                            <p:stCondLst>
                              <p:cond delay="23000"/>
                            </p:stCondLst>
                            <p:childTnLst>
                              <p:par>
                                <p:cTn id="74" presetID="1" presetClass="exit" presetSubtype="0" fill="hold" grpId="0" nodeType="afterEffect">
                                  <p:stCondLst>
                                    <p:cond delay="1000"/>
                                  </p:stCondLst>
                                  <p:childTnLst>
                                    <p:set>
                                      <p:cBhvr>
                                        <p:cTn id="75" dur="1" fill="hold">
                                          <p:stCondLst>
                                            <p:cond delay="0"/>
                                          </p:stCondLst>
                                        </p:cTn>
                                        <p:tgtEl>
                                          <p:spTgt spid="12"/>
                                        </p:tgtEl>
                                        <p:attrNameLst>
                                          <p:attrName>style.visibility</p:attrName>
                                        </p:attrNameLst>
                                      </p:cBhvr>
                                      <p:to>
                                        <p:strVal val="hidden"/>
                                      </p:to>
                                    </p:set>
                                  </p:childTnLst>
                                </p:cTn>
                              </p:par>
                            </p:childTnLst>
                          </p:cTn>
                        </p:par>
                        <p:par>
                          <p:cTn id="76" fill="hold">
                            <p:stCondLst>
                              <p:cond delay="24000"/>
                            </p:stCondLst>
                            <p:childTnLst>
                              <p:par>
                                <p:cTn id="77" presetID="1" presetClass="exit" presetSubtype="0" fill="hold" grpId="0" nodeType="afterEffect">
                                  <p:stCondLst>
                                    <p:cond delay="1000"/>
                                  </p:stCondLst>
                                  <p:childTnLst>
                                    <p:set>
                                      <p:cBhvr>
                                        <p:cTn id="78" dur="1" fill="hold">
                                          <p:stCondLst>
                                            <p:cond delay="0"/>
                                          </p:stCondLst>
                                        </p:cTn>
                                        <p:tgtEl>
                                          <p:spTgt spid="11"/>
                                        </p:tgtEl>
                                        <p:attrNameLst>
                                          <p:attrName>style.visibility</p:attrName>
                                        </p:attrNameLst>
                                      </p:cBhvr>
                                      <p:to>
                                        <p:strVal val="hidden"/>
                                      </p:to>
                                    </p:set>
                                  </p:childTnLst>
                                </p:cTn>
                              </p:par>
                            </p:childTnLst>
                          </p:cTn>
                        </p:par>
                        <p:par>
                          <p:cTn id="79" fill="hold">
                            <p:stCondLst>
                              <p:cond delay="25000"/>
                            </p:stCondLst>
                            <p:childTnLst>
                              <p:par>
                                <p:cTn id="80" presetID="1" presetClass="exit" presetSubtype="0" fill="hold" grpId="0" nodeType="afterEffect">
                                  <p:stCondLst>
                                    <p:cond delay="1000"/>
                                  </p:stCondLst>
                                  <p:childTnLst>
                                    <p:set>
                                      <p:cBhvr>
                                        <p:cTn id="81" dur="1" fill="hold">
                                          <p:stCondLst>
                                            <p:cond delay="0"/>
                                          </p:stCondLst>
                                        </p:cTn>
                                        <p:tgtEl>
                                          <p:spTgt spid="10"/>
                                        </p:tgtEl>
                                        <p:attrNameLst>
                                          <p:attrName>style.visibility</p:attrName>
                                        </p:attrNameLst>
                                      </p:cBhvr>
                                      <p:to>
                                        <p:strVal val="hidden"/>
                                      </p:to>
                                    </p:set>
                                  </p:childTnLst>
                                </p:cTn>
                              </p:par>
                            </p:childTnLst>
                          </p:cTn>
                        </p:par>
                        <p:par>
                          <p:cTn id="82" fill="hold">
                            <p:stCondLst>
                              <p:cond delay="26000"/>
                            </p:stCondLst>
                            <p:childTnLst>
                              <p:par>
                                <p:cTn id="83" presetID="1" presetClass="exit" presetSubtype="0" fill="hold" grpId="0" nodeType="afterEffect">
                                  <p:stCondLst>
                                    <p:cond delay="1000"/>
                                  </p:stCondLst>
                                  <p:childTnLst>
                                    <p:set>
                                      <p:cBhvr>
                                        <p:cTn id="84" dur="1" fill="hold">
                                          <p:stCondLst>
                                            <p:cond delay="0"/>
                                          </p:stCondLst>
                                        </p:cTn>
                                        <p:tgtEl>
                                          <p:spTgt spid="9"/>
                                        </p:tgtEl>
                                        <p:attrNameLst>
                                          <p:attrName>style.visibility</p:attrName>
                                        </p:attrNameLst>
                                      </p:cBhvr>
                                      <p:to>
                                        <p:strVal val="hidden"/>
                                      </p:to>
                                    </p:set>
                                  </p:childTnLst>
                                </p:cTn>
                              </p:par>
                            </p:childTnLst>
                          </p:cTn>
                        </p:par>
                        <p:par>
                          <p:cTn id="85" fill="hold">
                            <p:stCondLst>
                              <p:cond delay="27000"/>
                            </p:stCondLst>
                            <p:childTnLst>
                              <p:par>
                                <p:cTn id="86" presetID="1" presetClass="exit" presetSubtype="0" fill="hold" grpId="0" nodeType="afterEffect">
                                  <p:stCondLst>
                                    <p:cond delay="1000"/>
                                  </p:stCondLst>
                                  <p:childTnLst>
                                    <p:set>
                                      <p:cBhvr>
                                        <p:cTn id="87" dur="1" fill="hold">
                                          <p:stCondLst>
                                            <p:cond delay="0"/>
                                          </p:stCondLst>
                                        </p:cTn>
                                        <p:tgtEl>
                                          <p:spTgt spid="8"/>
                                        </p:tgtEl>
                                        <p:attrNameLst>
                                          <p:attrName>style.visibility</p:attrName>
                                        </p:attrNameLst>
                                      </p:cBhvr>
                                      <p:to>
                                        <p:strVal val="hidden"/>
                                      </p:to>
                                    </p:set>
                                  </p:childTnLst>
                                </p:cTn>
                              </p:par>
                            </p:childTnLst>
                          </p:cTn>
                        </p:par>
                        <p:par>
                          <p:cTn id="88" fill="hold">
                            <p:stCondLst>
                              <p:cond delay="28000"/>
                            </p:stCondLst>
                            <p:childTnLst>
                              <p:par>
                                <p:cTn id="89" presetID="1" presetClass="exit" presetSubtype="0" fill="hold" grpId="0" nodeType="afterEffect">
                                  <p:stCondLst>
                                    <p:cond delay="1000"/>
                                  </p:stCondLst>
                                  <p:childTnLst>
                                    <p:set>
                                      <p:cBhvr>
                                        <p:cTn id="90" dur="1" fill="hold">
                                          <p:stCondLst>
                                            <p:cond delay="0"/>
                                          </p:stCondLst>
                                        </p:cTn>
                                        <p:tgtEl>
                                          <p:spTgt spid="7"/>
                                        </p:tgtEl>
                                        <p:attrNameLst>
                                          <p:attrName>style.visibility</p:attrName>
                                        </p:attrNameLst>
                                      </p:cBhvr>
                                      <p:to>
                                        <p:strVal val="hidden"/>
                                      </p:to>
                                    </p:set>
                                  </p:childTnLst>
                                </p:cTn>
                              </p:par>
                            </p:childTnLst>
                          </p:cTn>
                        </p:par>
                        <p:par>
                          <p:cTn id="91" fill="hold">
                            <p:stCondLst>
                              <p:cond delay="29000"/>
                            </p:stCondLst>
                            <p:childTnLst>
                              <p:par>
                                <p:cTn id="92" presetID="1" presetClass="exit" presetSubtype="0" fill="hold" grpId="0" nodeType="afterEffect">
                                  <p:stCondLst>
                                    <p:cond delay="1000"/>
                                  </p:stCondLst>
                                  <p:childTnLst>
                                    <p:set>
                                      <p:cBhvr>
                                        <p:cTn id="93" dur="1" fill="hold">
                                          <p:stCondLst>
                                            <p:cond delay="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QUESTION #24</a:t>
            </a:r>
          </a:p>
        </p:txBody>
      </p:sp>
      <p:sp>
        <p:nvSpPr>
          <p:cNvPr id="3" name="Content Placeholder 2"/>
          <p:cNvSpPr>
            <a:spLocks noGrp="1"/>
          </p:cNvSpPr>
          <p:nvPr>
            <p:ph idx="1"/>
          </p:nvPr>
        </p:nvSpPr>
        <p:spPr/>
        <p:txBody>
          <a:bodyPr/>
          <a:lstStyle/>
          <a:p>
            <a:endParaRPr lang="en-US" dirty="0"/>
          </a:p>
          <a:p>
            <a:endParaRPr lang="en-US" dirty="0"/>
          </a:p>
          <a:p>
            <a:endParaRPr lang="en-US" dirty="0"/>
          </a:p>
          <a:p>
            <a:endParaRPr lang="en-US" dirty="0"/>
          </a:p>
          <a:p>
            <a:r>
              <a:rPr lang="en-US" dirty="0"/>
              <a:t>Answer:	Not in anger, or in battle</a:t>
            </a:r>
          </a:p>
          <a:p>
            <a:r>
              <a:rPr lang="es-US" dirty="0"/>
              <a:t>Respuesta: Ni con ira ni en batalla</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a:p>
            <a:pPr algn="ctr"/>
            <a:r>
              <a:rPr lang="en-US" dirty="0"/>
              <a:t>This concludes our 2018 Sample Test</a:t>
            </a:r>
          </a:p>
          <a:p>
            <a:pPr algn="ctr"/>
            <a:endParaRPr lang="en-US" dirty="0"/>
          </a:p>
          <a:p>
            <a:pPr algn="ctr"/>
            <a:r>
              <a:rPr lang="en-US" dirty="0"/>
              <a:t>We look forward to seeing you at every level of testing for the - </a:t>
            </a:r>
          </a:p>
          <a:p>
            <a:pPr algn="ctr"/>
            <a:r>
              <a:rPr lang="en-US" sz="4400" b="1" dirty="0"/>
              <a:t>Pathfinder Bible Experience</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endParaRPr lang="en-US" sz="4400" dirty="0"/>
          </a:p>
          <a:p>
            <a:pPr algn="ctr"/>
            <a:r>
              <a:rPr lang="en-US" sz="4400" dirty="0"/>
              <a:t>Check your local Conference for dates and times for testing</a:t>
            </a:r>
          </a:p>
          <a:p>
            <a:endParaRPr lang="en-US" dirty="0"/>
          </a:p>
          <a:p>
            <a:endParaRPr lang="en-US" dirty="0"/>
          </a:p>
          <a:p>
            <a:endParaRPr lang="en-US" dirty="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QUESTION #2</a:t>
            </a:r>
          </a:p>
        </p:txBody>
      </p:sp>
      <p:sp>
        <p:nvSpPr>
          <p:cNvPr id="3" name="Content Placeholder 2"/>
          <p:cNvSpPr>
            <a:spLocks noGrp="1"/>
          </p:cNvSpPr>
          <p:nvPr>
            <p:ph idx="1"/>
          </p:nvPr>
        </p:nvSpPr>
        <p:spPr>
          <a:xfrm>
            <a:off x="457200" y="1885284"/>
            <a:ext cx="8229600" cy="4561417"/>
          </a:xfrm>
        </p:spPr>
        <p:txBody>
          <a:bodyPr>
            <a:normAutofit/>
          </a:bodyPr>
          <a:lstStyle/>
          <a:p>
            <a:r>
              <a:rPr lang="en-US" dirty="0"/>
              <a:t>(2pts) According to Daniel 6:15, According to the laws of the Medes and Persians, what may not be changed, which the king establishes?</a:t>
            </a:r>
          </a:p>
          <a:p>
            <a:endParaRPr lang="en-US" sz="2000" dirty="0"/>
          </a:p>
          <a:p>
            <a:r>
              <a:rPr lang="es-US" dirty="0"/>
              <a:t>(2 Pts.) De acuerdo a Daniel 6:15, De acuerdo a las leyes de Media y Persia ¿Qué no puede ser abrogado, una vez confirmado por el rey?</a:t>
            </a:r>
          </a:p>
        </p:txBody>
      </p:sp>
      <p:sp>
        <p:nvSpPr>
          <p:cNvPr id="5" name="TextBox 4"/>
          <p:cNvSpPr txBox="1"/>
          <p:nvPr/>
        </p:nvSpPr>
        <p:spPr>
          <a:xfrm>
            <a:off x="7955280" y="91440"/>
            <a:ext cx="1078992" cy="1015663"/>
          </a:xfrm>
          <a:prstGeom prst="rect">
            <a:avLst/>
          </a:prstGeom>
          <a:solidFill>
            <a:srgbClr val="4F5581"/>
          </a:solidFill>
        </p:spPr>
        <p:txBody>
          <a:bodyPr wrap="none" rtlCol="0">
            <a:spAutoFit/>
          </a:bodyPr>
          <a:lstStyle/>
          <a:p>
            <a:pPr algn="ctr"/>
            <a:r>
              <a:rPr lang="en-US" sz="6000" b="1" dirty="0">
                <a:solidFill>
                  <a:srgbClr val="FFFF00"/>
                </a:solidFill>
                <a:latin typeface="Arial" panose="020B0604020202020204" pitchFamily="34" charset="0"/>
                <a:cs typeface="Arial" panose="020B0604020202020204" pitchFamily="34" charset="0"/>
              </a:rPr>
              <a:t>00</a:t>
            </a:r>
          </a:p>
        </p:txBody>
      </p:sp>
      <p:sp>
        <p:nvSpPr>
          <p:cNvPr id="6" name="TextBox 5"/>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01</a:t>
            </a:r>
          </a:p>
        </p:txBody>
      </p:sp>
      <p:sp>
        <p:nvSpPr>
          <p:cNvPr id="7" name="TextBox 6"/>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02</a:t>
            </a:r>
          </a:p>
        </p:txBody>
      </p:sp>
      <p:sp>
        <p:nvSpPr>
          <p:cNvPr id="8" name="TextBox 7"/>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03</a:t>
            </a:r>
          </a:p>
        </p:txBody>
      </p:sp>
      <p:sp>
        <p:nvSpPr>
          <p:cNvPr id="9" name="TextBox 8"/>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04</a:t>
            </a:r>
          </a:p>
        </p:txBody>
      </p:sp>
      <p:sp>
        <p:nvSpPr>
          <p:cNvPr id="10" name="TextBox 9"/>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05</a:t>
            </a:r>
          </a:p>
        </p:txBody>
      </p:sp>
      <p:sp>
        <p:nvSpPr>
          <p:cNvPr id="11" name="TextBox 10"/>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06</a:t>
            </a:r>
          </a:p>
        </p:txBody>
      </p:sp>
      <p:sp>
        <p:nvSpPr>
          <p:cNvPr id="12" name="TextBox 11"/>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07</a:t>
            </a:r>
          </a:p>
        </p:txBody>
      </p:sp>
      <p:sp>
        <p:nvSpPr>
          <p:cNvPr id="13" name="TextBox 12"/>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08</a:t>
            </a:r>
          </a:p>
        </p:txBody>
      </p:sp>
      <p:sp>
        <p:nvSpPr>
          <p:cNvPr id="14" name="TextBox 13"/>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09</a:t>
            </a:r>
          </a:p>
        </p:txBody>
      </p:sp>
      <p:sp>
        <p:nvSpPr>
          <p:cNvPr id="15" name="TextBox 14"/>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10</a:t>
            </a:r>
          </a:p>
        </p:txBody>
      </p:sp>
      <p:sp>
        <p:nvSpPr>
          <p:cNvPr id="16" name="TextBox 15"/>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11</a:t>
            </a:r>
          </a:p>
        </p:txBody>
      </p:sp>
      <p:sp>
        <p:nvSpPr>
          <p:cNvPr id="17" name="TextBox 16"/>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12</a:t>
            </a:r>
          </a:p>
        </p:txBody>
      </p:sp>
      <p:sp>
        <p:nvSpPr>
          <p:cNvPr id="18" name="TextBox 17"/>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13</a:t>
            </a:r>
          </a:p>
        </p:txBody>
      </p:sp>
      <p:sp>
        <p:nvSpPr>
          <p:cNvPr id="19" name="TextBox 18"/>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14</a:t>
            </a:r>
          </a:p>
        </p:txBody>
      </p:sp>
      <p:sp>
        <p:nvSpPr>
          <p:cNvPr id="20" name="TextBox 19"/>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15</a:t>
            </a:r>
          </a:p>
        </p:txBody>
      </p:sp>
      <p:sp>
        <p:nvSpPr>
          <p:cNvPr id="21" name="TextBox 20"/>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16</a:t>
            </a:r>
          </a:p>
        </p:txBody>
      </p:sp>
      <p:sp>
        <p:nvSpPr>
          <p:cNvPr id="22" name="TextBox 21"/>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17</a:t>
            </a:r>
          </a:p>
        </p:txBody>
      </p:sp>
      <p:sp>
        <p:nvSpPr>
          <p:cNvPr id="23" name="TextBox 22"/>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18</a:t>
            </a:r>
          </a:p>
        </p:txBody>
      </p:sp>
      <p:sp>
        <p:nvSpPr>
          <p:cNvPr id="24" name="TextBox 23"/>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19</a:t>
            </a:r>
          </a:p>
        </p:txBody>
      </p:sp>
      <p:sp>
        <p:nvSpPr>
          <p:cNvPr id="25" name="TextBox 24"/>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20</a:t>
            </a:r>
          </a:p>
        </p:txBody>
      </p:sp>
      <p:sp>
        <p:nvSpPr>
          <p:cNvPr id="26" name="TextBox 25"/>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21</a:t>
            </a:r>
          </a:p>
        </p:txBody>
      </p:sp>
      <p:sp>
        <p:nvSpPr>
          <p:cNvPr id="27" name="TextBox 26"/>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22</a:t>
            </a:r>
          </a:p>
        </p:txBody>
      </p:sp>
      <p:sp>
        <p:nvSpPr>
          <p:cNvPr id="28" name="TextBox 27"/>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23</a:t>
            </a:r>
          </a:p>
        </p:txBody>
      </p:sp>
      <p:sp>
        <p:nvSpPr>
          <p:cNvPr id="29" name="TextBox 28"/>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24</a:t>
            </a:r>
          </a:p>
        </p:txBody>
      </p:sp>
      <p:sp>
        <p:nvSpPr>
          <p:cNvPr id="30" name="TextBox 29"/>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25</a:t>
            </a:r>
          </a:p>
        </p:txBody>
      </p:sp>
      <p:sp>
        <p:nvSpPr>
          <p:cNvPr id="31" name="TextBox 30"/>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26</a:t>
            </a:r>
          </a:p>
        </p:txBody>
      </p:sp>
      <p:sp>
        <p:nvSpPr>
          <p:cNvPr id="32" name="TextBox 31"/>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27</a:t>
            </a:r>
          </a:p>
        </p:txBody>
      </p:sp>
      <p:sp>
        <p:nvSpPr>
          <p:cNvPr id="33" name="TextBox 32"/>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28</a:t>
            </a:r>
          </a:p>
        </p:txBody>
      </p:sp>
      <p:sp>
        <p:nvSpPr>
          <p:cNvPr id="34" name="TextBox 33"/>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29</a:t>
            </a:r>
          </a:p>
        </p:txBody>
      </p:sp>
      <p:sp>
        <p:nvSpPr>
          <p:cNvPr id="35" name="TextBox 34"/>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30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1000"/>
                                  </p:stCondLst>
                                  <p:childTnLst>
                                    <p:set>
                                      <p:cBhvr>
                                        <p:cTn id="6" dur="1" fill="hold">
                                          <p:stCondLst>
                                            <p:cond delay="0"/>
                                          </p:stCondLst>
                                        </p:cTn>
                                        <p:tgtEl>
                                          <p:spTgt spid="35"/>
                                        </p:tgtEl>
                                        <p:attrNameLst>
                                          <p:attrName>style.visibility</p:attrName>
                                        </p:attrNameLst>
                                      </p:cBhvr>
                                      <p:to>
                                        <p:strVal val="hidden"/>
                                      </p:to>
                                    </p:set>
                                  </p:childTnLst>
                                </p:cTn>
                              </p:par>
                            </p:childTnLst>
                          </p:cTn>
                        </p:par>
                        <p:par>
                          <p:cTn id="7" fill="hold">
                            <p:stCondLst>
                              <p:cond delay="1000"/>
                            </p:stCondLst>
                            <p:childTnLst>
                              <p:par>
                                <p:cTn id="8" presetID="1" presetClass="exit" presetSubtype="0" fill="hold" grpId="0" nodeType="afterEffect">
                                  <p:stCondLst>
                                    <p:cond delay="1000"/>
                                  </p:stCondLst>
                                  <p:childTnLst>
                                    <p:set>
                                      <p:cBhvr>
                                        <p:cTn id="9" dur="1" fill="hold">
                                          <p:stCondLst>
                                            <p:cond delay="0"/>
                                          </p:stCondLst>
                                        </p:cTn>
                                        <p:tgtEl>
                                          <p:spTgt spid="34"/>
                                        </p:tgtEl>
                                        <p:attrNameLst>
                                          <p:attrName>style.visibility</p:attrName>
                                        </p:attrNameLst>
                                      </p:cBhvr>
                                      <p:to>
                                        <p:strVal val="hidden"/>
                                      </p:to>
                                    </p:set>
                                  </p:childTnLst>
                                </p:cTn>
                              </p:par>
                            </p:childTnLst>
                          </p:cTn>
                        </p:par>
                        <p:par>
                          <p:cTn id="10" fill="hold">
                            <p:stCondLst>
                              <p:cond delay="2000"/>
                            </p:stCondLst>
                            <p:childTnLst>
                              <p:par>
                                <p:cTn id="11" presetID="1" presetClass="exit" presetSubtype="0" fill="hold" grpId="0" nodeType="afterEffect">
                                  <p:stCondLst>
                                    <p:cond delay="1000"/>
                                  </p:stCondLst>
                                  <p:childTnLst>
                                    <p:set>
                                      <p:cBhvr>
                                        <p:cTn id="12" dur="1" fill="hold">
                                          <p:stCondLst>
                                            <p:cond delay="0"/>
                                          </p:stCondLst>
                                        </p:cTn>
                                        <p:tgtEl>
                                          <p:spTgt spid="33"/>
                                        </p:tgtEl>
                                        <p:attrNameLst>
                                          <p:attrName>style.visibility</p:attrName>
                                        </p:attrNameLst>
                                      </p:cBhvr>
                                      <p:to>
                                        <p:strVal val="hidden"/>
                                      </p:to>
                                    </p:set>
                                  </p:childTnLst>
                                </p:cTn>
                              </p:par>
                            </p:childTnLst>
                          </p:cTn>
                        </p:par>
                        <p:par>
                          <p:cTn id="13" fill="hold">
                            <p:stCondLst>
                              <p:cond delay="3000"/>
                            </p:stCondLst>
                            <p:childTnLst>
                              <p:par>
                                <p:cTn id="14" presetID="1" presetClass="exit" presetSubtype="0" fill="hold" grpId="0" nodeType="afterEffect">
                                  <p:stCondLst>
                                    <p:cond delay="1000"/>
                                  </p:stCondLst>
                                  <p:childTnLst>
                                    <p:set>
                                      <p:cBhvr>
                                        <p:cTn id="15" dur="1" fill="hold">
                                          <p:stCondLst>
                                            <p:cond delay="0"/>
                                          </p:stCondLst>
                                        </p:cTn>
                                        <p:tgtEl>
                                          <p:spTgt spid="32"/>
                                        </p:tgtEl>
                                        <p:attrNameLst>
                                          <p:attrName>style.visibility</p:attrName>
                                        </p:attrNameLst>
                                      </p:cBhvr>
                                      <p:to>
                                        <p:strVal val="hidden"/>
                                      </p:to>
                                    </p:set>
                                  </p:childTnLst>
                                </p:cTn>
                              </p:par>
                            </p:childTnLst>
                          </p:cTn>
                        </p:par>
                        <p:par>
                          <p:cTn id="16" fill="hold">
                            <p:stCondLst>
                              <p:cond delay="4000"/>
                            </p:stCondLst>
                            <p:childTnLst>
                              <p:par>
                                <p:cTn id="17" presetID="1" presetClass="exit" presetSubtype="0" fill="hold" grpId="0" nodeType="afterEffect">
                                  <p:stCondLst>
                                    <p:cond delay="1000"/>
                                  </p:stCondLst>
                                  <p:childTnLst>
                                    <p:set>
                                      <p:cBhvr>
                                        <p:cTn id="18" dur="1" fill="hold">
                                          <p:stCondLst>
                                            <p:cond delay="0"/>
                                          </p:stCondLst>
                                        </p:cTn>
                                        <p:tgtEl>
                                          <p:spTgt spid="31"/>
                                        </p:tgtEl>
                                        <p:attrNameLst>
                                          <p:attrName>style.visibility</p:attrName>
                                        </p:attrNameLst>
                                      </p:cBhvr>
                                      <p:to>
                                        <p:strVal val="hidden"/>
                                      </p:to>
                                    </p:set>
                                  </p:childTnLst>
                                </p:cTn>
                              </p:par>
                            </p:childTnLst>
                          </p:cTn>
                        </p:par>
                        <p:par>
                          <p:cTn id="19" fill="hold">
                            <p:stCondLst>
                              <p:cond delay="5000"/>
                            </p:stCondLst>
                            <p:childTnLst>
                              <p:par>
                                <p:cTn id="20" presetID="1" presetClass="exit" presetSubtype="0" fill="hold" grpId="0" nodeType="afterEffect">
                                  <p:stCondLst>
                                    <p:cond delay="1000"/>
                                  </p:stCondLst>
                                  <p:childTnLst>
                                    <p:set>
                                      <p:cBhvr>
                                        <p:cTn id="21" dur="1" fill="hold">
                                          <p:stCondLst>
                                            <p:cond delay="0"/>
                                          </p:stCondLst>
                                        </p:cTn>
                                        <p:tgtEl>
                                          <p:spTgt spid="30"/>
                                        </p:tgtEl>
                                        <p:attrNameLst>
                                          <p:attrName>style.visibility</p:attrName>
                                        </p:attrNameLst>
                                      </p:cBhvr>
                                      <p:to>
                                        <p:strVal val="hidden"/>
                                      </p:to>
                                    </p:set>
                                  </p:childTnLst>
                                </p:cTn>
                              </p:par>
                            </p:childTnLst>
                          </p:cTn>
                        </p:par>
                        <p:par>
                          <p:cTn id="22" fill="hold">
                            <p:stCondLst>
                              <p:cond delay="6000"/>
                            </p:stCondLst>
                            <p:childTnLst>
                              <p:par>
                                <p:cTn id="23" presetID="1" presetClass="exit" presetSubtype="0" fill="hold" grpId="0" nodeType="afterEffect">
                                  <p:stCondLst>
                                    <p:cond delay="1000"/>
                                  </p:stCondLst>
                                  <p:childTnLst>
                                    <p:set>
                                      <p:cBhvr>
                                        <p:cTn id="24" dur="1" fill="hold">
                                          <p:stCondLst>
                                            <p:cond delay="0"/>
                                          </p:stCondLst>
                                        </p:cTn>
                                        <p:tgtEl>
                                          <p:spTgt spid="29"/>
                                        </p:tgtEl>
                                        <p:attrNameLst>
                                          <p:attrName>style.visibility</p:attrName>
                                        </p:attrNameLst>
                                      </p:cBhvr>
                                      <p:to>
                                        <p:strVal val="hidden"/>
                                      </p:to>
                                    </p:set>
                                  </p:childTnLst>
                                </p:cTn>
                              </p:par>
                            </p:childTnLst>
                          </p:cTn>
                        </p:par>
                        <p:par>
                          <p:cTn id="25" fill="hold">
                            <p:stCondLst>
                              <p:cond delay="7000"/>
                            </p:stCondLst>
                            <p:childTnLst>
                              <p:par>
                                <p:cTn id="26" presetID="1" presetClass="exit" presetSubtype="0" fill="hold" grpId="0" nodeType="afterEffect">
                                  <p:stCondLst>
                                    <p:cond delay="1000"/>
                                  </p:stCondLst>
                                  <p:childTnLst>
                                    <p:set>
                                      <p:cBhvr>
                                        <p:cTn id="27" dur="1" fill="hold">
                                          <p:stCondLst>
                                            <p:cond delay="0"/>
                                          </p:stCondLst>
                                        </p:cTn>
                                        <p:tgtEl>
                                          <p:spTgt spid="28"/>
                                        </p:tgtEl>
                                        <p:attrNameLst>
                                          <p:attrName>style.visibility</p:attrName>
                                        </p:attrNameLst>
                                      </p:cBhvr>
                                      <p:to>
                                        <p:strVal val="hidden"/>
                                      </p:to>
                                    </p:set>
                                  </p:childTnLst>
                                </p:cTn>
                              </p:par>
                            </p:childTnLst>
                          </p:cTn>
                        </p:par>
                        <p:par>
                          <p:cTn id="28" fill="hold">
                            <p:stCondLst>
                              <p:cond delay="8000"/>
                            </p:stCondLst>
                            <p:childTnLst>
                              <p:par>
                                <p:cTn id="29" presetID="1" presetClass="exit" presetSubtype="0" fill="hold" grpId="0" nodeType="afterEffect">
                                  <p:stCondLst>
                                    <p:cond delay="1000"/>
                                  </p:stCondLst>
                                  <p:childTnLst>
                                    <p:set>
                                      <p:cBhvr>
                                        <p:cTn id="30" dur="1" fill="hold">
                                          <p:stCondLst>
                                            <p:cond delay="0"/>
                                          </p:stCondLst>
                                        </p:cTn>
                                        <p:tgtEl>
                                          <p:spTgt spid="27"/>
                                        </p:tgtEl>
                                        <p:attrNameLst>
                                          <p:attrName>style.visibility</p:attrName>
                                        </p:attrNameLst>
                                      </p:cBhvr>
                                      <p:to>
                                        <p:strVal val="hidden"/>
                                      </p:to>
                                    </p:set>
                                  </p:childTnLst>
                                </p:cTn>
                              </p:par>
                            </p:childTnLst>
                          </p:cTn>
                        </p:par>
                        <p:par>
                          <p:cTn id="31" fill="hold">
                            <p:stCondLst>
                              <p:cond delay="9000"/>
                            </p:stCondLst>
                            <p:childTnLst>
                              <p:par>
                                <p:cTn id="32" presetID="1" presetClass="exit" presetSubtype="0" fill="hold" grpId="0" nodeType="afterEffect">
                                  <p:stCondLst>
                                    <p:cond delay="1000"/>
                                  </p:stCondLst>
                                  <p:childTnLst>
                                    <p:set>
                                      <p:cBhvr>
                                        <p:cTn id="33" dur="1" fill="hold">
                                          <p:stCondLst>
                                            <p:cond delay="0"/>
                                          </p:stCondLst>
                                        </p:cTn>
                                        <p:tgtEl>
                                          <p:spTgt spid="26"/>
                                        </p:tgtEl>
                                        <p:attrNameLst>
                                          <p:attrName>style.visibility</p:attrName>
                                        </p:attrNameLst>
                                      </p:cBhvr>
                                      <p:to>
                                        <p:strVal val="hidden"/>
                                      </p:to>
                                    </p:set>
                                  </p:childTnLst>
                                </p:cTn>
                              </p:par>
                            </p:childTnLst>
                          </p:cTn>
                        </p:par>
                        <p:par>
                          <p:cTn id="34" fill="hold">
                            <p:stCondLst>
                              <p:cond delay="10000"/>
                            </p:stCondLst>
                            <p:childTnLst>
                              <p:par>
                                <p:cTn id="35" presetID="1" presetClass="exit" presetSubtype="0" fill="hold" grpId="0" nodeType="afterEffect">
                                  <p:stCondLst>
                                    <p:cond delay="1000"/>
                                  </p:stCondLst>
                                  <p:childTnLst>
                                    <p:set>
                                      <p:cBhvr>
                                        <p:cTn id="36" dur="1" fill="hold">
                                          <p:stCondLst>
                                            <p:cond delay="0"/>
                                          </p:stCondLst>
                                        </p:cTn>
                                        <p:tgtEl>
                                          <p:spTgt spid="25"/>
                                        </p:tgtEl>
                                        <p:attrNameLst>
                                          <p:attrName>style.visibility</p:attrName>
                                        </p:attrNameLst>
                                      </p:cBhvr>
                                      <p:to>
                                        <p:strVal val="hidden"/>
                                      </p:to>
                                    </p:set>
                                  </p:childTnLst>
                                </p:cTn>
                              </p:par>
                            </p:childTnLst>
                          </p:cTn>
                        </p:par>
                        <p:par>
                          <p:cTn id="37" fill="hold">
                            <p:stCondLst>
                              <p:cond delay="11000"/>
                            </p:stCondLst>
                            <p:childTnLst>
                              <p:par>
                                <p:cTn id="38" presetID="1" presetClass="exit" presetSubtype="0" fill="hold" grpId="0" nodeType="afterEffect">
                                  <p:stCondLst>
                                    <p:cond delay="1000"/>
                                  </p:stCondLst>
                                  <p:childTnLst>
                                    <p:set>
                                      <p:cBhvr>
                                        <p:cTn id="39" dur="1" fill="hold">
                                          <p:stCondLst>
                                            <p:cond delay="0"/>
                                          </p:stCondLst>
                                        </p:cTn>
                                        <p:tgtEl>
                                          <p:spTgt spid="24"/>
                                        </p:tgtEl>
                                        <p:attrNameLst>
                                          <p:attrName>style.visibility</p:attrName>
                                        </p:attrNameLst>
                                      </p:cBhvr>
                                      <p:to>
                                        <p:strVal val="hidden"/>
                                      </p:to>
                                    </p:set>
                                  </p:childTnLst>
                                </p:cTn>
                              </p:par>
                            </p:childTnLst>
                          </p:cTn>
                        </p:par>
                        <p:par>
                          <p:cTn id="40" fill="hold">
                            <p:stCondLst>
                              <p:cond delay="12000"/>
                            </p:stCondLst>
                            <p:childTnLst>
                              <p:par>
                                <p:cTn id="41" presetID="1" presetClass="exit" presetSubtype="0" fill="hold" grpId="0" nodeType="afterEffect">
                                  <p:stCondLst>
                                    <p:cond delay="1000"/>
                                  </p:stCondLst>
                                  <p:childTnLst>
                                    <p:set>
                                      <p:cBhvr>
                                        <p:cTn id="42" dur="1" fill="hold">
                                          <p:stCondLst>
                                            <p:cond delay="0"/>
                                          </p:stCondLst>
                                        </p:cTn>
                                        <p:tgtEl>
                                          <p:spTgt spid="23"/>
                                        </p:tgtEl>
                                        <p:attrNameLst>
                                          <p:attrName>style.visibility</p:attrName>
                                        </p:attrNameLst>
                                      </p:cBhvr>
                                      <p:to>
                                        <p:strVal val="hidden"/>
                                      </p:to>
                                    </p:set>
                                  </p:childTnLst>
                                </p:cTn>
                              </p:par>
                            </p:childTnLst>
                          </p:cTn>
                        </p:par>
                        <p:par>
                          <p:cTn id="43" fill="hold">
                            <p:stCondLst>
                              <p:cond delay="13000"/>
                            </p:stCondLst>
                            <p:childTnLst>
                              <p:par>
                                <p:cTn id="44" presetID="1" presetClass="exit" presetSubtype="0" fill="hold" grpId="0" nodeType="afterEffect">
                                  <p:stCondLst>
                                    <p:cond delay="1000"/>
                                  </p:stCondLst>
                                  <p:childTnLst>
                                    <p:set>
                                      <p:cBhvr>
                                        <p:cTn id="45" dur="1" fill="hold">
                                          <p:stCondLst>
                                            <p:cond delay="0"/>
                                          </p:stCondLst>
                                        </p:cTn>
                                        <p:tgtEl>
                                          <p:spTgt spid="22"/>
                                        </p:tgtEl>
                                        <p:attrNameLst>
                                          <p:attrName>style.visibility</p:attrName>
                                        </p:attrNameLst>
                                      </p:cBhvr>
                                      <p:to>
                                        <p:strVal val="hidden"/>
                                      </p:to>
                                    </p:set>
                                  </p:childTnLst>
                                </p:cTn>
                              </p:par>
                            </p:childTnLst>
                          </p:cTn>
                        </p:par>
                        <p:par>
                          <p:cTn id="46" fill="hold">
                            <p:stCondLst>
                              <p:cond delay="14000"/>
                            </p:stCondLst>
                            <p:childTnLst>
                              <p:par>
                                <p:cTn id="47" presetID="1" presetClass="exit" presetSubtype="0" fill="hold" grpId="0" nodeType="afterEffect">
                                  <p:stCondLst>
                                    <p:cond delay="1000"/>
                                  </p:stCondLst>
                                  <p:childTnLst>
                                    <p:set>
                                      <p:cBhvr>
                                        <p:cTn id="48" dur="1" fill="hold">
                                          <p:stCondLst>
                                            <p:cond delay="0"/>
                                          </p:stCondLst>
                                        </p:cTn>
                                        <p:tgtEl>
                                          <p:spTgt spid="21"/>
                                        </p:tgtEl>
                                        <p:attrNameLst>
                                          <p:attrName>style.visibility</p:attrName>
                                        </p:attrNameLst>
                                      </p:cBhvr>
                                      <p:to>
                                        <p:strVal val="hidden"/>
                                      </p:to>
                                    </p:set>
                                  </p:childTnLst>
                                </p:cTn>
                              </p:par>
                            </p:childTnLst>
                          </p:cTn>
                        </p:par>
                        <p:par>
                          <p:cTn id="49" fill="hold">
                            <p:stCondLst>
                              <p:cond delay="15000"/>
                            </p:stCondLst>
                            <p:childTnLst>
                              <p:par>
                                <p:cTn id="50" presetID="1" presetClass="exit" presetSubtype="0" fill="hold" grpId="0" nodeType="afterEffect">
                                  <p:stCondLst>
                                    <p:cond delay="1000"/>
                                  </p:stCondLst>
                                  <p:childTnLst>
                                    <p:set>
                                      <p:cBhvr>
                                        <p:cTn id="51" dur="1" fill="hold">
                                          <p:stCondLst>
                                            <p:cond delay="0"/>
                                          </p:stCondLst>
                                        </p:cTn>
                                        <p:tgtEl>
                                          <p:spTgt spid="20"/>
                                        </p:tgtEl>
                                        <p:attrNameLst>
                                          <p:attrName>style.visibility</p:attrName>
                                        </p:attrNameLst>
                                      </p:cBhvr>
                                      <p:to>
                                        <p:strVal val="hidden"/>
                                      </p:to>
                                    </p:set>
                                  </p:childTnLst>
                                </p:cTn>
                              </p:par>
                            </p:childTnLst>
                          </p:cTn>
                        </p:par>
                        <p:par>
                          <p:cTn id="52" fill="hold">
                            <p:stCondLst>
                              <p:cond delay="16000"/>
                            </p:stCondLst>
                            <p:childTnLst>
                              <p:par>
                                <p:cTn id="53" presetID="1" presetClass="exit" presetSubtype="0" fill="hold" grpId="0" nodeType="afterEffect">
                                  <p:stCondLst>
                                    <p:cond delay="1000"/>
                                  </p:stCondLst>
                                  <p:childTnLst>
                                    <p:set>
                                      <p:cBhvr>
                                        <p:cTn id="54" dur="1" fill="hold">
                                          <p:stCondLst>
                                            <p:cond delay="0"/>
                                          </p:stCondLst>
                                        </p:cTn>
                                        <p:tgtEl>
                                          <p:spTgt spid="19"/>
                                        </p:tgtEl>
                                        <p:attrNameLst>
                                          <p:attrName>style.visibility</p:attrName>
                                        </p:attrNameLst>
                                      </p:cBhvr>
                                      <p:to>
                                        <p:strVal val="hidden"/>
                                      </p:to>
                                    </p:set>
                                  </p:childTnLst>
                                </p:cTn>
                              </p:par>
                            </p:childTnLst>
                          </p:cTn>
                        </p:par>
                        <p:par>
                          <p:cTn id="55" fill="hold">
                            <p:stCondLst>
                              <p:cond delay="17000"/>
                            </p:stCondLst>
                            <p:childTnLst>
                              <p:par>
                                <p:cTn id="56" presetID="1" presetClass="exit" presetSubtype="0" fill="hold" grpId="0" nodeType="afterEffect">
                                  <p:stCondLst>
                                    <p:cond delay="1000"/>
                                  </p:stCondLst>
                                  <p:childTnLst>
                                    <p:set>
                                      <p:cBhvr>
                                        <p:cTn id="57" dur="1" fill="hold">
                                          <p:stCondLst>
                                            <p:cond delay="0"/>
                                          </p:stCondLst>
                                        </p:cTn>
                                        <p:tgtEl>
                                          <p:spTgt spid="18"/>
                                        </p:tgtEl>
                                        <p:attrNameLst>
                                          <p:attrName>style.visibility</p:attrName>
                                        </p:attrNameLst>
                                      </p:cBhvr>
                                      <p:to>
                                        <p:strVal val="hidden"/>
                                      </p:to>
                                    </p:set>
                                  </p:childTnLst>
                                </p:cTn>
                              </p:par>
                            </p:childTnLst>
                          </p:cTn>
                        </p:par>
                        <p:par>
                          <p:cTn id="58" fill="hold">
                            <p:stCondLst>
                              <p:cond delay="18000"/>
                            </p:stCondLst>
                            <p:childTnLst>
                              <p:par>
                                <p:cTn id="59" presetID="1" presetClass="exit" presetSubtype="0" fill="hold" grpId="0" nodeType="afterEffect">
                                  <p:stCondLst>
                                    <p:cond delay="1000"/>
                                  </p:stCondLst>
                                  <p:childTnLst>
                                    <p:set>
                                      <p:cBhvr>
                                        <p:cTn id="60" dur="1" fill="hold">
                                          <p:stCondLst>
                                            <p:cond delay="0"/>
                                          </p:stCondLst>
                                        </p:cTn>
                                        <p:tgtEl>
                                          <p:spTgt spid="17"/>
                                        </p:tgtEl>
                                        <p:attrNameLst>
                                          <p:attrName>style.visibility</p:attrName>
                                        </p:attrNameLst>
                                      </p:cBhvr>
                                      <p:to>
                                        <p:strVal val="hidden"/>
                                      </p:to>
                                    </p:set>
                                  </p:childTnLst>
                                </p:cTn>
                              </p:par>
                            </p:childTnLst>
                          </p:cTn>
                        </p:par>
                        <p:par>
                          <p:cTn id="61" fill="hold">
                            <p:stCondLst>
                              <p:cond delay="19000"/>
                            </p:stCondLst>
                            <p:childTnLst>
                              <p:par>
                                <p:cTn id="62" presetID="1" presetClass="exit" presetSubtype="0" fill="hold" grpId="0" nodeType="afterEffect">
                                  <p:stCondLst>
                                    <p:cond delay="1000"/>
                                  </p:stCondLst>
                                  <p:childTnLst>
                                    <p:set>
                                      <p:cBhvr>
                                        <p:cTn id="63" dur="1" fill="hold">
                                          <p:stCondLst>
                                            <p:cond delay="0"/>
                                          </p:stCondLst>
                                        </p:cTn>
                                        <p:tgtEl>
                                          <p:spTgt spid="16"/>
                                        </p:tgtEl>
                                        <p:attrNameLst>
                                          <p:attrName>style.visibility</p:attrName>
                                        </p:attrNameLst>
                                      </p:cBhvr>
                                      <p:to>
                                        <p:strVal val="hidden"/>
                                      </p:to>
                                    </p:set>
                                  </p:childTnLst>
                                </p:cTn>
                              </p:par>
                            </p:childTnLst>
                          </p:cTn>
                        </p:par>
                        <p:par>
                          <p:cTn id="64" fill="hold">
                            <p:stCondLst>
                              <p:cond delay="20000"/>
                            </p:stCondLst>
                            <p:childTnLst>
                              <p:par>
                                <p:cTn id="65" presetID="1" presetClass="exit" presetSubtype="0" fill="hold" grpId="0" nodeType="afterEffect">
                                  <p:stCondLst>
                                    <p:cond delay="1000"/>
                                  </p:stCondLst>
                                  <p:childTnLst>
                                    <p:set>
                                      <p:cBhvr>
                                        <p:cTn id="66" dur="1" fill="hold">
                                          <p:stCondLst>
                                            <p:cond delay="0"/>
                                          </p:stCondLst>
                                        </p:cTn>
                                        <p:tgtEl>
                                          <p:spTgt spid="15"/>
                                        </p:tgtEl>
                                        <p:attrNameLst>
                                          <p:attrName>style.visibility</p:attrName>
                                        </p:attrNameLst>
                                      </p:cBhvr>
                                      <p:to>
                                        <p:strVal val="hidden"/>
                                      </p:to>
                                    </p:set>
                                  </p:childTnLst>
                                </p:cTn>
                              </p:par>
                            </p:childTnLst>
                          </p:cTn>
                        </p:par>
                        <p:par>
                          <p:cTn id="67" fill="hold">
                            <p:stCondLst>
                              <p:cond delay="21000"/>
                            </p:stCondLst>
                            <p:childTnLst>
                              <p:par>
                                <p:cTn id="68" presetID="1" presetClass="exit" presetSubtype="0" fill="hold" grpId="0" nodeType="afterEffect">
                                  <p:stCondLst>
                                    <p:cond delay="1000"/>
                                  </p:stCondLst>
                                  <p:childTnLst>
                                    <p:set>
                                      <p:cBhvr>
                                        <p:cTn id="69" dur="1" fill="hold">
                                          <p:stCondLst>
                                            <p:cond delay="0"/>
                                          </p:stCondLst>
                                        </p:cTn>
                                        <p:tgtEl>
                                          <p:spTgt spid="14"/>
                                        </p:tgtEl>
                                        <p:attrNameLst>
                                          <p:attrName>style.visibility</p:attrName>
                                        </p:attrNameLst>
                                      </p:cBhvr>
                                      <p:to>
                                        <p:strVal val="hidden"/>
                                      </p:to>
                                    </p:set>
                                  </p:childTnLst>
                                </p:cTn>
                              </p:par>
                            </p:childTnLst>
                          </p:cTn>
                        </p:par>
                        <p:par>
                          <p:cTn id="70" fill="hold">
                            <p:stCondLst>
                              <p:cond delay="22000"/>
                            </p:stCondLst>
                            <p:childTnLst>
                              <p:par>
                                <p:cTn id="71" presetID="1" presetClass="exit" presetSubtype="0" fill="hold" grpId="0" nodeType="afterEffect">
                                  <p:stCondLst>
                                    <p:cond delay="1000"/>
                                  </p:stCondLst>
                                  <p:childTnLst>
                                    <p:set>
                                      <p:cBhvr>
                                        <p:cTn id="72" dur="1" fill="hold">
                                          <p:stCondLst>
                                            <p:cond delay="0"/>
                                          </p:stCondLst>
                                        </p:cTn>
                                        <p:tgtEl>
                                          <p:spTgt spid="13"/>
                                        </p:tgtEl>
                                        <p:attrNameLst>
                                          <p:attrName>style.visibility</p:attrName>
                                        </p:attrNameLst>
                                      </p:cBhvr>
                                      <p:to>
                                        <p:strVal val="hidden"/>
                                      </p:to>
                                    </p:set>
                                  </p:childTnLst>
                                </p:cTn>
                              </p:par>
                            </p:childTnLst>
                          </p:cTn>
                        </p:par>
                        <p:par>
                          <p:cTn id="73" fill="hold">
                            <p:stCondLst>
                              <p:cond delay="23000"/>
                            </p:stCondLst>
                            <p:childTnLst>
                              <p:par>
                                <p:cTn id="74" presetID="1" presetClass="exit" presetSubtype="0" fill="hold" grpId="0" nodeType="afterEffect">
                                  <p:stCondLst>
                                    <p:cond delay="1000"/>
                                  </p:stCondLst>
                                  <p:childTnLst>
                                    <p:set>
                                      <p:cBhvr>
                                        <p:cTn id="75" dur="1" fill="hold">
                                          <p:stCondLst>
                                            <p:cond delay="0"/>
                                          </p:stCondLst>
                                        </p:cTn>
                                        <p:tgtEl>
                                          <p:spTgt spid="12"/>
                                        </p:tgtEl>
                                        <p:attrNameLst>
                                          <p:attrName>style.visibility</p:attrName>
                                        </p:attrNameLst>
                                      </p:cBhvr>
                                      <p:to>
                                        <p:strVal val="hidden"/>
                                      </p:to>
                                    </p:set>
                                  </p:childTnLst>
                                </p:cTn>
                              </p:par>
                            </p:childTnLst>
                          </p:cTn>
                        </p:par>
                        <p:par>
                          <p:cTn id="76" fill="hold">
                            <p:stCondLst>
                              <p:cond delay="24000"/>
                            </p:stCondLst>
                            <p:childTnLst>
                              <p:par>
                                <p:cTn id="77" presetID="1" presetClass="exit" presetSubtype="0" fill="hold" grpId="0" nodeType="afterEffect">
                                  <p:stCondLst>
                                    <p:cond delay="1000"/>
                                  </p:stCondLst>
                                  <p:childTnLst>
                                    <p:set>
                                      <p:cBhvr>
                                        <p:cTn id="78" dur="1" fill="hold">
                                          <p:stCondLst>
                                            <p:cond delay="0"/>
                                          </p:stCondLst>
                                        </p:cTn>
                                        <p:tgtEl>
                                          <p:spTgt spid="11"/>
                                        </p:tgtEl>
                                        <p:attrNameLst>
                                          <p:attrName>style.visibility</p:attrName>
                                        </p:attrNameLst>
                                      </p:cBhvr>
                                      <p:to>
                                        <p:strVal val="hidden"/>
                                      </p:to>
                                    </p:set>
                                  </p:childTnLst>
                                </p:cTn>
                              </p:par>
                            </p:childTnLst>
                          </p:cTn>
                        </p:par>
                        <p:par>
                          <p:cTn id="79" fill="hold">
                            <p:stCondLst>
                              <p:cond delay="25000"/>
                            </p:stCondLst>
                            <p:childTnLst>
                              <p:par>
                                <p:cTn id="80" presetID="1" presetClass="exit" presetSubtype="0" fill="hold" grpId="0" nodeType="afterEffect">
                                  <p:stCondLst>
                                    <p:cond delay="1000"/>
                                  </p:stCondLst>
                                  <p:childTnLst>
                                    <p:set>
                                      <p:cBhvr>
                                        <p:cTn id="81" dur="1" fill="hold">
                                          <p:stCondLst>
                                            <p:cond delay="0"/>
                                          </p:stCondLst>
                                        </p:cTn>
                                        <p:tgtEl>
                                          <p:spTgt spid="10"/>
                                        </p:tgtEl>
                                        <p:attrNameLst>
                                          <p:attrName>style.visibility</p:attrName>
                                        </p:attrNameLst>
                                      </p:cBhvr>
                                      <p:to>
                                        <p:strVal val="hidden"/>
                                      </p:to>
                                    </p:set>
                                  </p:childTnLst>
                                </p:cTn>
                              </p:par>
                            </p:childTnLst>
                          </p:cTn>
                        </p:par>
                        <p:par>
                          <p:cTn id="82" fill="hold">
                            <p:stCondLst>
                              <p:cond delay="26000"/>
                            </p:stCondLst>
                            <p:childTnLst>
                              <p:par>
                                <p:cTn id="83" presetID="1" presetClass="exit" presetSubtype="0" fill="hold" grpId="0" nodeType="afterEffect">
                                  <p:stCondLst>
                                    <p:cond delay="1000"/>
                                  </p:stCondLst>
                                  <p:childTnLst>
                                    <p:set>
                                      <p:cBhvr>
                                        <p:cTn id="84" dur="1" fill="hold">
                                          <p:stCondLst>
                                            <p:cond delay="0"/>
                                          </p:stCondLst>
                                        </p:cTn>
                                        <p:tgtEl>
                                          <p:spTgt spid="9"/>
                                        </p:tgtEl>
                                        <p:attrNameLst>
                                          <p:attrName>style.visibility</p:attrName>
                                        </p:attrNameLst>
                                      </p:cBhvr>
                                      <p:to>
                                        <p:strVal val="hidden"/>
                                      </p:to>
                                    </p:set>
                                  </p:childTnLst>
                                </p:cTn>
                              </p:par>
                            </p:childTnLst>
                          </p:cTn>
                        </p:par>
                        <p:par>
                          <p:cTn id="85" fill="hold">
                            <p:stCondLst>
                              <p:cond delay="27000"/>
                            </p:stCondLst>
                            <p:childTnLst>
                              <p:par>
                                <p:cTn id="86" presetID="1" presetClass="exit" presetSubtype="0" fill="hold" grpId="0" nodeType="afterEffect">
                                  <p:stCondLst>
                                    <p:cond delay="1000"/>
                                  </p:stCondLst>
                                  <p:childTnLst>
                                    <p:set>
                                      <p:cBhvr>
                                        <p:cTn id="87" dur="1" fill="hold">
                                          <p:stCondLst>
                                            <p:cond delay="0"/>
                                          </p:stCondLst>
                                        </p:cTn>
                                        <p:tgtEl>
                                          <p:spTgt spid="8"/>
                                        </p:tgtEl>
                                        <p:attrNameLst>
                                          <p:attrName>style.visibility</p:attrName>
                                        </p:attrNameLst>
                                      </p:cBhvr>
                                      <p:to>
                                        <p:strVal val="hidden"/>
                                      </p:to>
                                    </p:set>
                                  </p:childTnLst>
                                </p:cTn>
                              </p:par>
                            </p:childTnLst>
                          </p:cTn>
                        </p:par>
                        <p:par>
                          <p:cTn id="88" fill="hold">
                            <p:stCondLst>
                              <p:cond delay="28000"/>
                            </p:stCondLst>
                            <p:childTnLst>
                              <p:par>
                                <p:cTn id="89" presetID="1" presetClass="exit" presetSubtype="0" fill="hold" grpId="0" nodeType="afterEffect">
                                  <p:stCondLst>
                                    <p:cond delay="1000"/>
                                  </p:stCondLst>
                                  <p:childTnLst>
                                    <p:set>
                                      <p:cBhvr>
                                        <p:cTn id="90" dur="1" fill="hold">
                                          <p:stCondLst>
                                            <p:cond delay="0"/>
                                          </p:stCondLst>
                                        </p:cTn>
                                        <p:tgtEl>
                                          <p:spTgt spid="7"/>
                                        </p:tgtEl>
                                        <p:attrNameLst>
                                          <p:attrName>style.visibility</p:attrName>
                                        </p:attrNameLst>
                                      </p:cBhvr>
                                      <p:to>
                                        <p:strVal val="hidden"/>
                                      </p:to>
                                    </p:set>
                                  </p:childTnLst>
                                </p:cTn>
                              </p:par>
                            </p:childTnLst>
                          </p:cTn>
                        </p:par>
                        <p:par>
                          <p:cTn id="91" fill="hold">
                            <p:stCondLst>
                              <p:cond delay="29000"/>
                            </p:stCondLst>
                            <p:childTnLst>
                              <p:par>
                                <p:cTn id="92" presetID="1" presetClass="exit" presetSubtype="0" fill="hold" grpId="0" nodeType="afterEffect">
                                  <p:stCondLst>
                                    <p:cond delay="1000"/>
                                  </p:stCondLst>
                                  <p:childTnLst>
                                    <p:set>
                                      <p:cBhvr>
                                        <p:cTn id="93" dur="1" fill="hold">
                                          <p:stCondLst>
                                            <p:cond delay="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QUESTION #2</a:t>
            </a:r>
          </a:p>
        </p:txBody>
      </p:sp>
      <p:sp>
        <p:nvSpPr>
          <p:cNvPr id="3" name="Content Placeholder 2"/>
          <p:cNvSpPr>
            <a:spLocks noGrp="1"/>
          </p:cNvSpPr>
          <p:nvPr>
            <p:ph idx="1"/>
          </p:nvPr>
        </p:nvSpPr>
        <p:spPr/>
        <p:txBody>
          <a:bodyPr/>
          <a:lstStyle/>
          <a:p>
            <a:endParaRPr lang="en-US" dirty="0"/>
          </a:p>
          <a:p>
            <a:endParaRPr lang="en-US" dirty="0"/>
          </a:p>
          <a:p>
            <a:endParaRPr lang="en-US" dirty="0"/>
          </a:p>
          <a:p>
            <a:endParaRPr lang="en-US" dirty="0"/>
          </a:p>
          <a:p>
            <a:r>
              <a:rPr lang="en-US" dirty="0"/>
              <a:t>Answer:	No decree or statute</a:t>
            </a:r>
          </a:p>
          <a:p>
            <a:r>
              <a:rPr lang="es-US" dirty="0"/>
              <a:t>Respuesta: Ningún edicto u ordenanza</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QUESTION #3</a:t>
            </a:r>
          </a:p>
        </p:txBody>
      </p:sp>
      <p:sp>
        <p:nvSpPr>
          <p:cNvPr id="3" name="Content Placeholder 2"/>
          <p:cNvSpPr>
            <a:spLocks noGrp="1"/>
          </p:cNvSpPr>
          <p:nvPr>
            <p:ph idx="1"/>
          </p:nvPr>
        </p:nvSpPr>
        <p:spPr/>
        <p:txBody>
          <a:bodyPr/>
          <a:lstStyle/>
          <a:p>
            <a:r>
              <a:rPr lang="en-US" dirty="0"/>
              <a:t>(1pt) According to Esther 2:7, What was Esther's other name?</a:t>
            </a:r>
          </a:p>
          <a:p>
            <a:endParaRPr lang="en-US" dirty="0"/>
          </a:p>
          <a:p>
            <a:r>
              <a:rPr lang="es-US" dirty="0"/>
              <a:t>(1 pt) De acuerdo a Ester 2:7, ¿Cuál era el otro nombre de Ester?</a:t>
            </a:r>
          </a:p>
        </p:txBody>
      </p:sp>
      <p:sp>
        <p:nvSpPr>
          <p:cNvPr id="5" name="TextBox 4"/>
          <p:cNvSpPr txBox="1"/>
          <p:nvPr/>
        </p:nvSpPr>
        <p:spPr>
          <a:xfrm>
            <a:off x="7955280" y="91440"/>
            <a:ext cx="1078992" cy="1015663"/>
          </a:xfrm>
          <a:prstGeom prst="rect">
            <a:avLst/>
          </a:prstGeom>
          <a:solidFill>
            <a:srgbClr val="4F5581"/>
          </a:solidFill>
        </p:spPr>
        <p:txBody>
          <a:bodyPr wrap="none" rtlCol="0">
            <a:spAutoFit/>
          </a:bodyPr>
          <a:lstStyle/>
          <a:p>
            <a:pPr algn="ctr"/>
            <a:r>
              <a:rPr lang="en-US" sz="6000" b="1" dirty="0">
                <a:solidFill>
                  <a:srgbClr val="FFFF00"/>
                </a:solidFill>
                <a:latin typeface="Arial" panose="020B0604020202020204" pitchFamily="34" charset="0"/>
                <a:cs typeface="Arial" panose="020B0604020202020204" pitchFamily="34" charset="0"/>
              </a:rPr>
              <a:t>00</a:t>
            </a:r>
          </a:p>
        </p:txBody>
      </p:sp>
      <p:sp>
        <p:nvSpPr>
          <p:cNvPr id="6" name="TextBox 5"/>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01</a:t>
            </a:r>
          </a:p>
        </p:txBody>
      </p:sp>
      <p:sp>
        <p:nvSpPr>
          <p:cNvPr id="7" name="TextBox 6"/>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02</a:t>
            </a:r>
          </a:p>
        </p:txBody>
      </p:sp>
      <p:sp>
        <p:nvSpPr>
          <p:cNvPr id="8" name="TextBox 7"/>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03</a:t>
            </a:r>
          </a:p>
        </p:txBody>
      </p:sp>
      <p:sp>
        <p:nvSpPr>
          <p:cNvPr id="9" name="TextBox 8"/>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04</a:t>
            </a:r>
          </a:p>
        </p:txBody>
      </p:sp>
      <p:sp>
        <p:nvSpPr>
          <p:cNvPr id="10" name="TextBox 9"/>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05</a:t>
            </a:r>
          </a:p>
        </p:txBody>
      </p:sp>
      <p:sp>
        <p:nvSpPr>
          <p:cNvPr id="11" name="TextBox 10"/>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06</a:t>
            </a:r>
          </a:p>
        </p:txBody>
      </p:sp>
      <p:sp>
        <p:nvSpPr>
          <p:cNvPr id="12" name="TextBox 11"/>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07</a:t>
            </a:r>
          </a:p>
        </p:txBody>
      </p:sp>
      <p:sp>
        <p:nvSpPr>
          <p:cNvPr id="13" name="TextBox 12"/>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08</a:t>
            </a:r>
          </a:p>
        </p:txBody>
      </p:sp>
      <p:sp>
        <p:nvSpPr>
          <p:cNvPr id="14" name="TextBox 13"/>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09</a:t>
            </a:r>
          </a:p>
        </p:txBody>
      </p:sp>
      <p:sp>
        <p:nvSpPr>
          <p:cNvPr id="15" name="TextBox 14"/>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solidFill>
                  <a:srgbClr val="FFFF00"/>
                </a:solidFill>
                <a:latin typeface="Arial" panose="020B0604020202020204" pitchFamily="34" charset="0"/>
                <a:cs typeface="Arial" panose="020B0604020202020204" pitchFamily="34" charset="0"/>
              </a:rPr>
              <a:t>10</a:t>
            </a:r>
          </a:p>
        </p:txBody>
      </p:sp>
      <p:sp>
        <p:nvSpPr>
          <p:cNvPr id="16" name="TextBox 15"/>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11</a:t>
            </a:r>
          </a:p>
        </p:txBody>
      </p:sp>
      <p:sp>
        <p:nvSpPr>
          <p:cNvPr id="17" name="TextBox 16"/>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12</a:t>
            </a:r>
          </a:p>
        </p:txBody>
      </p:sp>
      <p:sp>
        <p:nvSpPr>
          <p:cNvPr id="18" name="TextBox 17"/>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13</a:t>
            </a:r>
          </a:p>
        </p:txBody>
      </p:sp>
      <p:sp>
        <p:nvSpPr>
          <p:cNvPr id="19" name="TextBox 18"/>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14</a:t>
            </a:r>
          </a:p>
        </p:txBody>
      </p:sp>
      <p:sp>
        <p:nvSpPr>
          <p:cNvPr id="20" name="TextBox 19"/>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15</a:t>
            </a:r>
          </a:p>
        </p:txBody>
      </p:sp>
      <p:sp>
        <p:nvSpPr>
          <p:cNvPr id="21" name="TextBox 20"/>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16</a:t>
            </a:r>
          </a:p>
        </p:txBody>
      </p:sp>
      <p:sp>
        <p:nvSpPr>
          <p:cNvPr id="22" name="TextBox 21"/>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17</a:t>
            </a:r>
          </a:p>
        </p:txBody>
      </p:sp>
      <p:sp>
        <p:nvSpPr>
          <p:cNvPr id="23" name="TextBox 22"/>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18</a:t>
            </a:r>
          </a:p>
        </p:txBody>
      </p:sp>
      <p:sp>
        <p:nvSpPr>
          <p:cNvPr id="24" name="TextBox 23"/>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19</a:t>
            </a:r>
          </a:p>
        </p:txBody>
      </p:sp>
      <p:sp>
        <p:nvSpPr>
          <p:cNvPr id="25" name="TextBox 24"/>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20</a:t>
            </a:r>
          </a:p>
        </p:txBody>
      </p:sp>
      <p:sp>
        <p:nvSpPr>
          <p:cNvPr id="26" name="TextBox 25"/>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21</a:t>
            </a:r>
          </a:p>
        </p:txBody>
      </p:sp>
      <p:sp>
        <p:nvSpPr>
          <p:cNvPr id="27" name="TextBox 26"/>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22</a:t>
            </a:r>
          </a:p>
        </p:txBody>
      </p:sp>
      <p:sp>
        <p:nvSpPr>
          <p:cNvPr id="28" name="TextBox 27"/>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23</a:t>
            </a:r>
          </a:p>
        </p:txBody>
      </p:sp>
      <p:sp>
        <p:nvSpPr>
          <p:cNvPr id="29" name="TextBox 28"/>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24</a:t>
            </a:r>
          </a:p>
        </p:txBody>
      </p:sp>
      <p:sp>
        <p:nvSpPr>
          <p:cNvPr id="30" name="TextBox 29"/>
          <p:cNvSpPr txBox="1"/>
          <p:nvPr/>
        </p:nvSpPr>
        <p:spPr>
          <a:xfrm>
            <a:off x="7955280" y="91440"/>
            <a:ext cx="1076770" cy="1015663"/>
          </a:xfrm>
          <a:prstGeom prst="rect">
            <a:avLst/>
          </a:prstGeom>
          <a:solidFill>
            <a:srgbClr val="4F5581"/>
          </a:solidFill>
        </p:spPr>
        <p:txBody>
          <a:bodyPr wrap="square" rtlCol="0">
            <a:spAutoFit/>
          </a:bodyPr>
          <a:lstStyle/>
          <a:p>
            <a:pPr algn="ctr"/>
            <a:r>
              <a:rPr lang="en-US" sz="6000" b="1" dirty="0">
                <a:latin typeface="Arial" panose="020B0604020202020204" pitchFamily="34" charset="0"/>
                <a:cs typeface="Arial" panose="020B0604020202020204" pitchFamily="34" charset="0"/>
              </a:rPr>
              <a:t>25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1000"/>
                                  </p:stCondLst>
                                  <p:childTnLst>
                                    <p:set>
                                      <p:cBhvr>
                                        <p:cTn id="6" dur="1" fill="hold">
                                          <p:stCondLst>
                                            <p:cond delay="0"/>
                                          </p:stCondLst>
                                        </p:cTn>
                                        <p:tgtEl>
                                          <p:spTgt spid="30"/>
                                        </p:tgtEl>
                                        <p:attrNameLst>
                                          <p:attrName>style.visibility</p:attrName>
                                        </p:attrNameLst>
                                      </p:cBhvr>
                                      <p:to>
                                        <p:strVal val="hidden"/>
                                      </p:to>
                                    </p:set>
                                  </p:childTnLst>
                                </p:cTn>
                              </p:par>
                            </p:childTnLst>
                          </p:cTn>
                        </p:par>
                        <p:par>
                          <p:cTn id="7" fill="hold">
                            <p:stCondLst>
                              <p:cond delay="1000"/>
                            </p:stCondLst>
                            <p:childTnLst>
                              <p:par>
                                <p:cTn id="8" presetID="1" presetClass="exit" presetSubtype="0" fill="hold" grpId="0" nodeType="afterEffect">
                                  <p:stCondLst>
                                    <p:cond delay="1000"/>
                                  </p:stCondLst>
                                  <p:childTnLst>
                                    <p:set>
                                      <p:cBhvr>
                                        <p:cTn id="9" dur="1" fill="hold">
                                          <p:stCondLst>
                                            <p:cond delay="0"/>
                                          </p:stCondLst>
                                        </p:cTn>
                                        <p:tgtEl>
                                          <p:spTgt spid="29"/>
                                        </p:tgtEl>
                                        <p:attrNameLst>
                                          <p:attrName>style.visibility</p:attrName>
                                        </p:attrNameLst>
                                      </p:cBhvr>
                                      <p:to>
                                        <p:strVal val="hidden"/>
                                      </p:to>
                                    </p:set>
                                  </p:childTnLst>
                                </p:cTn>
                              </p:par>
                            </p:childTnLst>
                          </p:cTn>
                        </p:par>
                        <p:par>
                          <p:cTn id="10" fill="hold">
                            <p:stCondLst>
                              <p:cond delay="2000"/>
                            </p:stCondLst>
                            <p:childTnLst>
                              <p:par>
                                <p:cTn id="11" presetID="1" presetClass="exit" presetSubtype="0" fill="hold" grpId="0" nodeType="afterEffect">
                                  <p:stCondLst>
                                    <p:cond delay="1000"/>
                                  </p:stCondLst>
                                  <p:childTnLst>
                                    <p:set>
                                      <p:cBhvr>
                                        <p:cTn id="12" dur="1" fill="hold">
                                          <p:stCondLst>
                                            <p:cond delay="0"/>
                                          </p:stCondLst>
                                        </p:cTn>
                                        <p:tgtEl>
                                          <p:spTgt spid="28"/>
                                        </p:tgtEl>
                                        <p:attrNameLst>
                                          <p:attrName>style.visibility</p:attrName>
                                        </p:attrNameLst>
                                      </p:cBhvr>
                                      <p:to>
                                        <p:strVal val="hidden"/>
                                      </p:to>
                                    </p:set>
                                  </p:childTnLst>
                                </p:cTn>
                              </p:par>
                            </p:childTnLst>
                          </p:cTn>
                        </p:par>
                        <p:par>
                          <p:cTn id="13" fill="hold">
                            <p:stCondLst>
                              <p:cond delay="3000"/>
                            </p:stCondLst>
                            <p:childTnLst>
                              <p:par>
                                <p:cTn id="14" presetID="1" presetClass="exit" presetSubtype="0" fill="hold" grpId="0" nodeType="afterEffect">
                                  <p:stCondLst>
                                    <p:cond delay="1000"/>
                                  </p:stCondLst>
                                  <p:childTnLst>
                                    <p:set>
                                      <p:cBhvr>
                                        <p:cTn id="15" dur="1" fill="hold">
                                          <p:stCondLst>
                                            <p:cond delay="0"/>
                                          </p:stCondLst>
                                        </p:cTn>
                                        <p:tgtEl>
                                          <p:spTgt spid="27"/>
                                        </p:tgtEl>
                                        <p:attrNameLst>
                                          <p:attrName>style.visibility</p:attrName>
                                        </p:attrNameLst>
                                      </p:cBhvr>
                                      <p:to>
                                        <p:strVal val="hidden"/>
                                      </p:to>
                                    </p:set>
                                  </p:childTnLst>
                                </p:cTn>
                              </p:par>
                            </p:childTnLst>
                          </p:cTn>
                        </p:par>
                        <p:par>
                          <p:cTn id="16" fill="hold">
                            <p:stCondLst>
                              <p:cond delay="4000"/>
                            </p:stCondLst>
                            <p:childTnLst>
                              <p:par>
                                <p:cTn id="17" presetID="1" presetClass="exit" presetSubtype="0" fill="hold" grpId="0" nodeType="afterEffect">
                                  <p:stCondLst>
                                    <p:cond delay="1000"/>
                                  </p:stCondLst>
                                  <p:childTnLst>
                                    <p:set>
                                      <p:cBhvr>
                                        <p:cTn id="18" dur="1" fill="hold">
                                          <p:stCondLst>
                                            <p:cond delay="0"/>
                                          </p:stCondLst>
                                        </p:cTn>
                                        <p:tgtEl>
                                          <p:spTgt spid="26"/>
                                        </p:tgtEl>
                                        <p:attrNameLst>
                                          <p:attrName>style.visibility</p:attrName>
                                        </p:attrNameLst>
                                      </p:cBhvr>
                                      <p:to>
                                        <p:strVal val="hidden"/>
                                      </p:to>
                                    </p:set>
                                  </p:childTnLst>
                                </p:cTn>
                              </p:par>
                            </p:childTnLst>
                          </p:cTn>
                        </p:par>
                        <p:par>
                          <p:cTn id="19" fill="hold">
                            <p:stCondLst>
                              <p:cond delay="5000"/>
                            </p:stCondLst>
                            <p:childTnLst>
                              <p:par>
                                <p:cTn id="20" presetID="1" presetClass="exit" presetSubtype="0" fill="hold" grpId="0" nodeType="afterEffect">
                                  <p:stCondLst>
                                    <p:cond delay="1000"/>
                                  </p:stCondLst>
                                  <p:childTnLst>
                                    <p:set>
                                      <p:cBhvr>
                                        <p:cTn id="21" dur="1" fill="hold">
                                          <p:stCondLst>
                                            <p:cond delay="0"/>
                                          </p:stCondLst>
                                        </p:cTn>
                                        <p:tgtEl>
                                          <p:spTgt spid="25"/>
                                        </p:tgtEl>
                                        <p:attrNameLst>
                                          <p:attrName>style.visibility</p:attrName>
                                        </p:attrNameLst>
                                      </p:cBhvr>
                                      <p:to>
                                        <p:strVal val="hidden"/>
                                      </p:to>
                                    </p:set>
                                  </p:childTnLst>
                                </p:cTn>
                              </p:par>
                            </p:childTnLst>
                          </p:cTn>
                        </p:par>
                        <p:par>
                          <p:cTn id="22" fill="hold">
                            <p:stCondLst>
                              <p:cond delay="6000"/>
                            </p:stCondLst>
                            <p:childTnLst>
                              <p:par>
                                <p:cTn id="23" presetID="1" presetClass="exit" presetSubtype="0" fill="hold" grpId="0" nodeType="afterEffect">
                                  <p:stCondLst>
                                    <p:cond delay="1000"/>
                                  </p:stCondLst>
                                  <p:childTnLst>
                                    <p:set>
                                      <p:cBhvr>
                                        <p:cTn id="24" dur="1" fill="hold">
                                          <p:stCondLst>
                                            <p:cond delay="0"/>
                                          </p:stCondLst>
                                        </p:cTn>
                                        <p:tgtEl>
                                          <p:spTgt spid="24"/>
                                        </p:tgtEl>
                                        <p:attrNameLst>
                                          <p:attrName>style.visibility</p:attrName>
                                        </p:attrNameLst>
                                      </p:cBhvr>
                                      <p:to>
                                        <p:strVal val="hidden"/>
                                      </p:to>
                                    </p:set>
                                  </p:childTnLst>
                                </p:cTn>
                              </p:par>
                            </p:childTnLst>
                          </p:cTn>
                        </p:par>
                        <p:par>
                          <p:cTn id="25" fill="hold">
                            <p:stCondLst>
                              <p:cond delay="7000"/>
                            </p:stCondLst>
                            <p:childTnLst>
                              <p:par>
                                <p:cTn id="26" presetID="1" presetClass="exit" presetSubtype="0" fill="hold" grpId="0" nodeType="afterEffect">
                                  <p:stCondLst>
                                    <p:cond delay="1000"/>
                                  </p:stCondLst>
                                  <p:childTnLst>
                                    <p:set>
                                      <p:cBhvr>
                                        <p:cTn id="27" dur="1" fill="hold">
                                          <p:stCondLst>
                                            <p:cond delay="0"/>
                                          </p:stCondLst>
                                        </p:cTn>
                                        <p:tgtEl>
                                          <p:spTgt spid="23"/>
                                        </p:tgtEl>
                                        <p:attrNameLst>
                                          <p:attrName>style.visibility</p:attrName>
                                        </p:attrNameLst>
                                      </p:cBhvr>
                                      <p:to>
                                        <p:strVal val="hidden"/>
                                      </p:to>
                                    </p:set>
                                  </p:childTnLst>
                                </p:cTn>
                              </p:par>
                            </p:childTnLst>
                          </p:cTn>
                        </p:par>
                        <p:par>
                          <p:cTn id="28" fill="hold">
                            <p:stCondLst>
                              <p:cond delay="8000"/>
                            </p:stCondLst>
                            <p:childTnLst>
                              <p:par>
                                <p:cTn id="29" presetID="1" presetClass="exit" presetSubtype="0" fill="hold" grpId="0" nodeType="afterEffect">
                                  <p:stCondLst>
                                    <p:cond delay="1000"/>
                                  </p:stCondLst>
                                  <p:childTnLst>
                                    <p:set>
                                      <p:cBhvr>
                                        <p:cTn id="30" dur="1" fill="hold">
                                          <p:stCondLst>
                                            <p:cond delay="0"/>
                                          </p:stCondLst>
                                        </p:cTn>
                                        <p:tgtEl>
                                          <p:spTgt spid="22"/>
                                        </p:tgtEl>
                                        <p:attrNameLst>
                                          <p:attrName>style.visibility</p:attrName>
                                        </p:attrNameLst>
                                      </p:cBhvr>
                                      <p:to>
                                        <p:strVal val="hidden"/>
                                      </p:to>
                                    </p:set>
                                  </p:childTnLst>
                                </p:cTn>
                              </p:par>
                            </p:childTnLst>
                          </p:cTn>
                        </p:par>
                        <p:par>
                          <p:cTn id="31" fill="hold">
                            <p:stCondLst>
                              <p:cond delay="9000"/>
                            </p:stCondLst>
                            <p:childTnLst>
                              <p:par>
                                <p:cTn id="32" presetID="1" presetClass="exit" presetSubtype="0" fill="hold" grpId="0" nodeType="afterEffect">
                                  <p:stCondLst>
                                    <p:cond delay="1000"/>
                                  </p:stCondLst>
                                  <p:childTnLst>
                                    <p:set>
                                      <p:cBhvr>
                                        <p:cTn id="33" dur="1" fill="hold">
                                          <p:stCondLst>
                                            <p:cond delay="0"/>
                                          </p:stCondLst>
                                        </p:cTn>
                                        <p:tgtEl>
                                          <p:spTgt spid="21"/>
                                        </p:tgtEl>
                                        <p:attrNameLst>
                                          <p:attrName>style.visibility</p:attrName>
                                        </p:attrNameLst>
                                      </p:cBhvr>
                                      <p:to>
                                        <p:strVal val="hidden"/>
                                      </p:to>
                                    </p:set>
                                  </p:childTnLst>
                                </p:cTn>
                              </p:par>
                            </p:childTnLst>
                          </p:cTn>
                        </p:par>
                        <p:par>
                          <p:cTn id="34" fill="hold">
                            <p:stCondLst>
                              <p:cond delay="10000"/>
                            </p:stCondLst>
                            <p:childTnLst>
                              <p:par>
                                <p:cTn id="35" presetID="1" presetClass="exit" presetSubtype="0" fill="hold" grpId="0" nodeType="afterEffect">
                                  <p:stCondLst>
                                    <p:cond delay="1000"/>
                                  </p:stCondLst>
                                  <p:childTnLst>
                                    <p:set>
                                      <p:cBhvr>
                                        <p:cTn id="36" dur="1" fill="hold">
                                          <p:stCondLst>
                                            <p:cond delay="0"/>
                                          </p:stCondLst>
                                        </p:cTn>
                                        <p:tgtEl>
                                          <p:spTgt spid="20"/>
                                        </p:tgtEl>
                                        <p:attrNameLst>
                                          <p:attrName>style.visibility</p:attrName>
                                        </p:attrNameLst>
                                      </p:cBhvr>
                                      <p:to>
                                        <p:strVal val="hidden"/>
                                      </p:to>
                                    </p:set>
                                  </p:childTnLst>
                                </p:cTn>
                              </p:par>
                            </p:childTnLst>
                          </p:cTn>
                        </p:par>
                        <p:par>
                          <p:cTn id="37" fill="hold">
                            <p:stCondLst>
                              <p:cond delay="11000"/>
                            </p:stCondLst>
                            <p:childTnLst>
                              <p:par>
                                <p:cTn id="38" presetID="1" presetClass="exit" presetSubtype="0" fill="hold" grpId="0" nodeType="afterEffect">
                                  <p:stCondLst>
                                    <p:cond delay="1000"/>
                                  </p:stCondLst>
                                  <p:childTnLst>
                                    <p:set>
                                      <p:cBhvr>
                                        <p:cTn id="39" dur="1" fill="hold">
                                          <p:stCondLst>
                                            <p:cond delay="0"/>
                                          </p:stCondLst>
                                        </p:cTn>
                                        <p:tgtEl>
                                          <p:spTgt spid="19"/>
                                        </p:tgtEl>
                                        <p:attrNameLst>
                                          <p:attrName>style.visibility</p:attrName>
                                        </p:attrNameLst>
                                      </p:cBhvr>
                                      <p:to>
                                        <p:strVal val="hidden"/>
                                      </p:to>
                                    </p:set>
                                  </p:childTnLst>
                                </p:cTn>
                              </p:par>
                            </p:childTnLst>
                          </p:cTn>
                        </p:par>
                        <p:par>
                          <p:cTn id="40" fill="hold">
                            <p:stCondLst>
                              <p:cond delay="12000"/>
                            </p:stCondLst>
                            <p:childTnLst>
                              <p:par>
                                <p:cTn id="41" presetID="1" presetClass="exit" presetSubtype="0" fill="hold" grpId="0" nodeType="afterEffect">
                                  <p:stCondLst>
                                    <p:cond delay="1000"/>
                                  </p:stCondLst>
                                  <p:childTnLst>
                                    <p:set>
                                      <p:cBhvr>
                                        <p:cTn id="42" dur="1" fill="hold">
                                          <p:stCondLst>
                                            <p:cond delay="0"/>
                                          </p:stCondLst>
                                        </p:cTn>
                                        <p:tgtEl>
                                          <p:spTgt spid="18"/>
                                        </p:tgtEl>
                                        <p:attrNameLst>
                                          <p:attrName>style.visibility</p:attrName>
                                        </p:attrNameLst>
                                      </p:cBhvr>
                                      <p:to>
                                        <p:strVal val="hidden"/>
                                      </p:to>
                                    </p:set>
                                  </p:childTnLst>
                                </p:cTn>
                              </p:par>
                            </p:childTnLst>
                          </p:cTn>
                        </p:par>
                        <p:par>
                          <p:cTn id="43" fill="hold">
                            <p:stCondLst>
                              <p:cond delay="13000"/>
                            </p:stCondLst>
                            <p:childTnLst>
                              <p:par>
                                <p:cTn id="44" presetID="1" presetClass="exit" presetSubtype="0" fill="hold" grpId="0" nodeType="afterEffect">
                                  <p:stCondLst>
                                    <p:cond delay="1000"/>
                                  </p:stCondLst>
                                  <p:childTnLst>
                                    <p:set>
                                      <p:cBhvr>
                                        <p:cTn id="45" dur="1" fill="hold">
                                          <p:stCondLst>
                                            <p:cond delay="0"/>
                                          </p:stCondLst>
                                        </p:cTn>
                                        <p:tgtEl>
                                          <p:spTgt spid="17"/>
                                        </p:tgtEl>
                                        <p:attrNameLst>
                                          <p:attrName>style.visibility</p:attrName>
                                        </p:attrNameLst>
                                      </p:cBhvr>
                                      <p:to>
                                        <p:strVal val="hidden"/>
                                      </p:to>
                                    </p:set>
                                  </p:childTnLst>
                                </p:cTn>
                              </p:par>
                            </p:childTnLst>
                          </p:cTn>
                        </p:par>
                        <p:par>
                          <p:cTn id="46" fill="hold">
                            <p:stCondLst>
                              <p:cond delay="14000"/>
                            </p:stCondLst>
                            <p:childTnLst>
                              <p:par>
                                <p:cTn id="47" presetID="1" presetClass="exit" presetSubtype="0" fill="hold" grpId="0" nodeType="afterEffect">
                                  <p:stCondLst>
                                    <p:cond delay="1000"/>
                                  </p:stCondLst>
                                  <p:childTnLst>
                                    <p:set>
                                      <p:cBhvr>
                                        <p:cTn id="48" dur="1" fill="hold">
                                          <p:stCondLst>
                                            <p:cond delay="0"/>
                                          </p:stCondLst>
                                        </p:cTn>
                                        <p:tgtEl>
                                          <p:spTgt spid="16"/>
                                        </p:tgtEl>
                                        <p:attrNameLst>
                                          <p:attrName>style.visibility</p:attrName>
                                        </p:attrNameLst>
                                      </p:cBhvr>
                                      <p:to>
                                        <p:strVal val="hidden"/>
                                      </p:to>
                                    </p:set>
                                  </p:childTnLst>
                                </p:cTn>
                              </p:par>
                            </p:childTnLst>
                          </p:cTn>
                        </p:par>
                        <p:par>
                          <p:cTn id="49" fill="hold">
                            <p:stCondLst>
                              <p:cond delay="15000"/>
                            </p:stCondLst>
                            <p:childTnLst>
                              <p:par>
                                <p:cTn id="50" presetID="1" presetClass="exit" presetSubtype="0" fill="hold" grpId="0" nodeType="afterEffect">
                                  <p:stCondLst>
                                    <p:cond delay="1000"/>
                                  </p:stCondLst>
                                  <p:childTnLst>
                                    <p:set>
                                      <p:cBhvr>
                                        <p:cTn id="51" dur="1" fill="hold">
                                          <p:stCondLst>
                                            <p:cond delay="0"/>
                                          </p:stCondLst>
                                        </p:cTn>
                                        <p:tgtEl>
                                          <p:spTgt spid="15"/>
                                        </p:tgtEl>
                                        <p:attrNameLst>
                                          <p:attrName>style.visibility</p:attrName>
                                        </p:attrNameLst>
                                      </p:cBhvr>
                                      <p:to>
                                        <p:strVal val="hidden"/>
                                      </p:to>
                                    </p:set>
                                  </p:childTnLst>
                                </p:cTn>
                              </p:par>
                            </p:childTnLst>
                          </p:cTn>
                        </p:par>
                        <p:par>
                          <p:cTn id="52" fill="hold">
                            <p:stCondLst>
                              <p:cond delay="16000"/>
                            </p:stCondLst>
                            <p:childTnLst>
                              <p:par>
                                <p:cTn id="53" presetID="1" presetClass="exit" presetSubtype="0" fill="hold" grpId="0" nodeType="afterEffect">
                                  <p:stCondLst>
                                    <p:cond delay="1000"/>
                                  </p:stCondLst>
                                  <p:childTnLst>
                                    <p:set>
                                      <p:cBhvr>
                                        <p:cTn id="54" dur="1" fill="hold">
                                          <p:stCondLst>
                                            <p:cond delay="0"/>
                                          </p:stCondLst>
                                        </p:cTn>
                                        <p:tgtEl>
                                          <p:spTgt spid="14"/>
                                        </p:tgtEl>
                                        <p:attrNameLst>
                                          <p:attrName>style.visibility</p:attrName>
                                        </p:attrNameLst>
                                      </p:cBhvr>
                                      <p:to>
                                        <p:strVal val="hidden"/>
                                      </p:to>
                                    </p:set>
                                  </p:childTnLst>
                                </p:cTn>
                              </p:par>
                            </p:childTnLst>
                          </p:cTn>
                        </p:par>
                        <p:par>
                          <p:cTn id="55" fill="hold">
                            <p:stCondLst>
                              <p:cond delay="17000"/>
                            </p:stCondLst>
                            <p:childTnLst>
                              <p:par>
                                <p:cTn id="56" presetID="1" presetClass="exit" presetSubtype="0" fill="hold" grpId="0" nodeType="afterEffect">
                                  <p:stCondLst>
                                    <p:cond delay="1000"/>
                                  </p:stCondLst>
                                  <p:childTnLst>
                                    <p:set>
                                      <p:cBhvr>
                                        <p:cTn id="57" dur="1" fill="hold">
                                          <p:stCondLst>
                                            <p:cond delay="0"/>
                                          </p:stCondLst>
                                        </p:cTn>
                                        <p:tgtEl>
                                          <p:spTgt spid="13"/>
                                        </p:tgtEl>
                                        <p:attrNameLst>
                                          <p:attrName>style.visibility</p:attrName>
                                        </p:attrNameLst>
                                      </p:cBhvr>
                                      <p:to>
                                        <p:strVal val="hidden"/>
                                      </p:to>
                                    </p:set>
                                  </p:childTnLst>
                                </p:cTn>
                              </p:par>
                            </p:childTnLst>
                          </p:cTn>
                        </p:par>
                        <p:par>
                          <p:cTn id="58" fill="hold">
                            <p:stCondLst>
                              <p:cond delay="18000"/>
                            </p:stCondLst>
                            <p:childTnLst>
                              <p:par>
                                <p:cTn id="59" presetID="1" presetClass="exit" presetSubtype="0" fill="hold" grpId="0" nodeType="afterEffect">
                                  <p:stCondLst>
                                    <p:cond delay="1000"/>
                                  </p:stCondLst>
                                  <p:childTnLst>
                                    <p:set>
                                      <p:cBhvr>
                                        <p:cTn id="60" dur="1" fill="hold">
                                          <p:stCondLst>
                                            <p:cond delay="0"/>
                                          </p:stCondLst>
                                        </p:cTn>
                                        <p:tgtEl>
                                          <p:spTgt spid="12"/>
                                        </p:tgtEl>
                                        <p:attrNameLst>
                                          <p:attrName>style.visibility</p:attrName>
                                        </p:attrNameLst>
                                      </p:cBhvr>
                                      <p:to>
                                        <p:strVal val="hidden"/>
                                      </p:to>
                                    </p:set>
                                  </p:childTnLst>
                                </p:cTn>
                              </p:par>
                            </p:childTnLst>
                          </p:cTn>
                        </p:par>
                        <p:par>
                          <p:cTn id="61" fill="hold">
                            <p:stCondLst>
                              <p:cond delay="19000"/>
                            </p:stCondLst>
                            <p:childTnLst>
                              <p:par>
                                <p:cTn id="62" presetID="1" presetClass="exit" presetSubtype="0" fill="hold" grpId="0" nodeType="afterEffect">
                                  <p:stCondLst>
                                    <p:cond delay="1000"/>
                                  </p:stCondLst>
                                  <p:childTnLst>
                                    <p:set>
                                      <p:cBhvr>
                                        <p:cTn id="63" dur="1" fill="hold">
                                          <p:stCondLst>
                                            <p:cond delay="0"/>
                                          </p:stCondLst>
                                        </p:cTn>
                                        <p:tgtEl>
                                          <p:spTgt spid="11"/>
                                        </p:tgtEl>
                                        <p:attrNameLst>
                                          <p:attrName>style.visibility</p:attrName>
                                        </p:attrNameLst>
                                      </p:cBhvr>
                                      <p:to>
                                        <p:strVal val="hidden"/>
                                      </p:to>
                                    </p:set>
                                  </p:childTnLst>
                                </p:cTn>
                              </p:par>
                            </p:childTnLst>
                          </p:cTn>
                        </p:par>
                        <p:par>
                          <p:cTn id="64" fill="hold">
                            <p:stCondLst>
                              <p:cond delay="20000"/>
                            </p:stCondLst>
                            <p:childTnLst>
                              <p:par>
                                <p:cTn id="65" presetID="1" presetClass="exit" presetSubtype="0" fill="hold" grpId="0" nodeType="afterEffect">
                                  <p:stCondLst>
                                    <p:cond delay="1000"/>
                                  </p:stCondLst>
                                  <p:childTnLst>
                                    <p:set>
                                      <p:cBhvr>
                                        <p:cTn id="66" dur="1" fill="hold">
                                          <p:stCondLst>
                                            <p:cond delay="0"/>
                                          </p:stCondLst>
                                        </p:cTn>
                                        <p:tgtEl>
                                          <p:spTgt spid="10"/>
                                        </p:tgtEl>
                                        <p:attrNameLst>
                                          <p:attrName>style.visibility</p:attrName>
                                        </p:attrNameLst>
                                      </p:cBhvr>
                                      <p:to>
                                        <p:strVal val="hidden"/>
                                      </p:to>
                                    </p:set>
                                  </p:childTnLst>
                                </p:cTn>
                              </p:par>
                            </p:childTnLst>
                          </p:cTn>
                        </p:par>
                        <p:par>
                          <p:cTn id="67" fill="hold">
                            <p:stCondLst>
                              <p:cond delay="21000"/>
                            </p:stCondLst>
                            <p:childTnLst>
                              <p:par>
                                <p:cTn id="68" presetID="1" presetClass="exit" presetSubtype="0" fill="hold" grpId="0" nodeType="afterEffect">
                                  <p:stCondLst>
                                    <p:cond delay="1000"/>
                                  </p:stCondLst>
                                  <p:childTnLst>
                                    <p:set>
                                      <p:cBhvr>
                                        <p:cTn id="69" dur="1" fill="hold">
                                          <p:stCondLst>
                                            <p:cond delay="0"/>
                                          </p:stCondLst>
                                        </p:cTn>
                                        <p:tgtEl>
                                          <p:spTgt spid="9"/>
                                        </p:tgtEl>
                                        <p:attrNameLst>
                                          <p:attrName>style.visibility</p:attrName>
                                        </p:attrNameLst>
                                      </p:cBhvr>
                                      <p:to>
                                        <p:strVal val="hidden"/>
                                      </p:to>
                                    </p:set>
                                  </p:childTnLst>
                                </p:cTn>
                              </p:par>
                            </p:childTnLst>
                          </p:cTn>
                        </p:par>
                        <p:par>
                          <p:cTn id="70" fill="hold">
                            <p:stCondLst>
                              <p:cond delay="22000"/>
                            </p:stCondLst>
                            <p:childTnLst>
                              <p:par>
                                <p:cTn id="71" presetID="1" presetClass="exit" presetSubtype="0" fill="hold" grpId="0" nodeType="afterEffect">
                                  <p:stCondLst>
                                    <p:cond delay="1000"/>
                                  </p:stCondLst>
                                  <p:childTnLst>
                                    <p:set>
                                      <p:cBhvr>
                                        <p:cTn id="72" dur="1" fill="hold">
                                          <p:stCondLst>
                                            <p:cond delay="0"/>
                                          </p:stCondLst>
                                        </p:cTn>
                                        <p:tgtEl>
                                          <p:spTgt spid="8"/>
                                        </p:tgtEl>
                                        <p:attrNameLst>
                                          <p:attrName>style.visibility</p:attrName>
                                        </p:attrNameLst>
                                      </p:cBhvr>
                                      <p:to>
                                        <p:strVal val="hidden"/>
                                      </p:to>
                                    </p:set>
                                  </p:childTnLst>
                                </p:cTn>
                              </p:par>
                            </p:childTnLst>
                          </p:cTn>
                        </p:par>
                        <p:par>
                          <p:cTn id="73" fill="hold">
                            <p:stCondLst>
                              <p:cond delay="23000"/>
                            </p:stCondLst>
                            <p:childTnLst>
                              <p:par>
                                <p:cTn id="74" presetID="1" presetClass="exit" presetSubtype="0" fill="hold" grpId="0" nodeType="afterEffect">
                                  <p:stCondLst>
                                    <p:cond delay="1000"/>
                                  </p:stCondLst>
                                  <p:childTnLst>
                                    <p:set>
                                      <p:cBhvr>
                                        <p:cTn id="75" dur="1" fill="hold">
                                          <p:stCondLst>
                                            <p:cond delay="0"/>
                                          </p:stCondLst>
                                        </p:cTn>
                                        <p:tgtEl>
                                          <p:spTgt spid="7"/>
                                        </p:tgtEl>
                                        <p:attrNameLst>
                                          <p:attrName>style.visibility</p:attrName>
                                        </p:attrNameLst>
                                      </p:cBhvr>
                                      <p:to>
                                        <p:strVal val="hidden"/>
                                      </p:to>
                                    </p:set>
                                  </p:childTnLst>
                                </p:cTn>
                              </p:par>
                            </p:childTnLst>
                          </p:cTn>
                        </p:par>
                        <p:par>
                          <p:cTn id="76" fill="hold">
                            <p:stCondLst>
                              <p:cond delay="24000"/>
                            </p:stCondLst>
                            <p:childTnLst>
                              <p:par>
                                <p:cTn id="77" presetID="1" presetClass="exit" presetSubtype="0" fill="hold" grpId="0" nodeType="afterEffect">
                                  <p:stCondLst>
                                    <p:cond delay="1000"/>
                                  </p:stCondLst>
                                  <p:childTnLst>
                                    <p:set>
                                      <p:cBhvr>
                                        <p:cTn id="78" dur="1" fill="hold">
                                          <p:stCondLst>
                                            <p:cond delay="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QUESTION #3</a:t>
            </a:r>
          </a:p>
        </p:txBody>
      </p:sp>
      <p:sp>
        <p:nvSpPr>
          <p:cNvPr id="3" name="Content Placeholder 2"/>
          <p:cNvSpPr>
            <a:spLocks noGrp="1"/>
          </p:cNvSpPr>
          <p:nvPr>
            <p:ph idx="1"/>
          </p:nvPr>
        </p:nvSpPr>
        <p:spPr/>
        <p:txBody>
          <a:bodyPr/>
          <a:lstStyle/>
          <a:p>
            <a:endParaRPr lang="en-US" dirty="0"/>
          </a:p>
          <a:p>
            <a:endParaRPr lang="en-US" dirty="0"/>
          </a:p>
          <a:p>
            <a:endParaRPr lang="en-US" dirty="0"/>
          </a:p>
          <a:p>
            <a:endParaRPr lang="en-US" dirty="0"/>
          </a:p>
          <a:p>
            <a:r>
              <a:rPr lang="en-US" dirty="0"/>
              <a:t>Answer:	Hadassah</a:t>
            </a:r>
          </a:p>
          <a:p>
            <a:r>
              <a:rPr lang="es-US" dirty="0"/>
              <a:t>Respuesta: </a:t>
            </a:r>
            <a:r>
              <a:rPr lang="es-US" dirty="0" err="1"/>
              <a:t>Hadasa</a:t>
            </a:r>
            <a:endParaRPr lang="es-US" dirty="0"/>
          </a:p>
        </p:txBody>
      </p:sp>
    </p:spTree>
  </p:cSld>
  <p:clrMapOvr>
    <a:masterClrMapping/>
  </p:clrMapOvr>
</p:sld>
</file>

<file path=ppt/theme/theme1.xml><?xml version="1.0" encoding="utf-8"?>
<a:theme xmlns:a="http://schemas.openxmlformats.org/drawingml/2006/main" name="PBE">
  <a:themeElements>
    <a:clrScheme name="Custom 3">
      <a:dk1>
        <a:srgbClr val="FFFFFF"/>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ivic">
      <a:majorFont>
        <a:latin typeface="Georgia"/>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华文新魏"/>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PBE.thmx</Template>
  <TotalTime>1527</TotalTime>
  <Words>2224</Words>
  <Application>Microsoft Office PowerPoint</Application>
  <PresentationFormat>On-screen Show (4:3)</PresentationFormat>
  <Paragraphs>971</Paragraphs>
  <Slides>53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53</vt:i4>
      </vt:variant>
    </vt:vector>
  </HeadingPairs>
  <TitlesOfParts>
    <vt:vector size="56" baseType="lpstr">
      <vt:lpstr>Arial</vt:lpstr>
      <vt:lpstr>Georgia</vt:lpstr>
      <vt:lpstr>PBE</vt:lpstr>
      <vt:lpstr>PATHFINDER BIBLE EXPERIENCE  </vt:lpstr>
      <vt:lpstr>PowerPoint Presentation</vt:lpstr>
      <vt:lpstr>Let the Testing Begin</vt:lpstr>
      <vt:lpstr>QUESTION #1</vt:lpstr>
      <vt:lpstr>QUESTION #1</vt:lpstr>
      <vt:lpstr>QUESTION #2</vt:lpstr>
      <vt:lpstr>QUESTION #2</vt:lpstr>
      <vt:lpstr>QUESTION #3</vt:lpstr>
      <vt:lpstr>QUESTION #3</vt:lpstr>
      <vt:lpstr>QUESTION #4</vt:lpstr>
      <vt:lpstr>QUESTION #4</vt:lpstr>
      <vt:lpstr>QUESTION #5</vt:lpstr>
      <vt:lpstr>QUESTION #5</vt:lpstr>
      <vt:lpstr>QUESTION #6</vt:lpstr>
      <vt:lpstr>QUESTION #6</vt:lpstr>
      <vt:lpstr>QUESTION #7</vt:lpstr>
      <vt:lpstr>QUESTION #7</vt:lpstr>
      <vt:lpstr>QUESTION #8</vt:lpstr>
      <vt:lpstr>QUESTION #8</vt:lpstr>
      <vt:lpstr>QUESTION #9</vt:lpstr>
      <vt:lpstr>QUESTION #9</vt:lpstr>
      <vt:lpstr>QUESTION #10</vt:lpstr>
      <vt:lpstr>QUESTION #10</vt:lpstr>
      <vt:lpstr>QUESTION #11</vt:lpstr>
      <vt:lpstr>QUESTION #11</vt:lpstr>
      <vt:lpstr>QUESTION #12</vt:lpstr>
      <vt:lpstr>QUESTION #12</vt:lpstr>
      <vt:lpstr>QUESTION #13</vt:lpstr>
      <vt:lpstr>QUESTION #13</vt:lpstr>
      <vt:lpstr>QUESTION #14</vt:lpstr>
      <vt:lpstr>QUESTION #14</vt:lpstr>
      <vt:lpstr>QUESTION #15</vt:lpstr>
      <vt:lpstr>QUESTION #15</vt:lpstr>
      <vt:lpstr>QUESTION #16</vt:lpstr>
      <vt:lpstr>QUESTION #16</vt:lpstr>
      <vt:lpstr>QUESTION #17</vt:lpstr>
      <vt:lpstr>QUESTION #17</vt:lpstr>
      <vt:lpstr>QUESTION #18</vt:lpstr>
      <vt:lpstr>QUESTION #18</vt:lpstr>
      <vt:lpstr>QUESTION #19</vt:lpstr>
      <vt:lpstr>QUESTION #19</vt:lpstr>
      <vt:lpstr>QUESTION #20</vt:lpstr>
      <vt:lpstr>QUESTION #20</vt:lpstr>
      <vt:lpstr>QUESTION #21</vt:lpstr>
      <vt:lpstr>QUESTION #21</vt:lpstr>
      <vt:lpstr>QUESTION #22</vt:lpstr>
      <vt:lpstr>QUESTION #22</vt:lpstr>
      <vt:lpstr>QUESTION #23</vt:lpstr>
      <vt:lpstr>QUESTION #23</vt:lpstr>
      <vt:lpstr>QUESTION #24</vt:lpstr>
      <vt:lpstr>QUESTION #24</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 Gene Clapp</dc:creator>
  <cp:lastModifiedBy>Manuel Henriquez</cp:lastModifiedBy>
  <cp:revision>143</cp:revision>
  <dcterms:created xsi:type="dcterms:W3CDTF">2011-12-14T01:14:02Z</dcterms:created>
  <dcterms:modified xsi:type="dcterms:W3CDTF">2017-12-15T23:45:42Z</dcterms:modified>
</cp:coreProperties>
</file>